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4"/>
  </p:sldMasterIdLst>
  <p:notesMasterIdLst>
    <p:notesMasterId r:id="rId7"/>
  </p:notesMasterIdLst>
  <p:handoutMasterIdLst>
    <p:handoutMasterId r:id="rId8"/>
  </p:handoutMasterIdLst>
  <p:sldIdLst>
    <p:sldId id="257" r:id="rId5"/>
    <p:sldId id="29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3" name="Author" initials="A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06214"/>
    <a:srgbClr val="8593A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0E2D4E2-A225-4E5E-B9FC-89790F072F25}" v="93" dt="2024-11-18T14:38:13.125"/>
  </p1510:revLst>
</p1510:revInfo>
</file>

<file path=ppt/tableStyles.xml><?xml version="1.0" encoding="utf-8"?>
<a:tblStyleLst xmlns:a="http://schemas.openxmlformats.org/drawingml/2006/main" def="{69012ECD-51FC-41F1-AA8D-1B2483CD663E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5646" autoAdjust="0"/>
  </p:normalViewPr>
  <p:slideViewPr>
    <p:cSldViewPr snapToGrid="0">
      <p:cViewPr varScale="1">
        <p:scale>
          <a:sx n="106" d="100"/>
          <a:sy n="106" d="100"/>
        </p:scale>
        <p:origin x="732" y="96"/>
      </p:cViewPr>
      <p:guideLst/>
    </p:cSldViewPr>
  </p:slideViewPr>
  <p:outlineViewPr>
    <p:cViewPr>
      <p:scale>
        <a:sx n="33" d="100"/>
        <a:sy n="33" d="100"/>
      </p:scale>
      <p:origin x="0" y="-576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7325"/>
    </p:cViewPr>
  </p:sorterViewPr>
  <p:notesViewPr>
    <p:cSldViewPr snapToGrid="0">
      <p:cViewPr varScale="1">
        <p:scale>
          <a:sx n="58" d="100"/>
          <a:sy n="58" d="100"/>
        </p:scale>
        <p:origin x="2371" y="67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microsoft.com/office/2018/10/relationships/authors" Target="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commentAuthors" Target="commentAuthors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eren Kinner" userId="78829f13-071d-4b55-8cf6-a2bd67927c56" providerId="ADAL" clId="{AF10FB19-28F3-4454-89DA-3451F6C2090C}"/>
    <pc:docChg chg="undo custSel addSld delSld modSld">
      <pc:chgData name="Keren Kinner" userId="78829f13-071d-4b55-8cf6-a2bd67927c56" providerId="ADAL" clId="{AF10FB19-28F3-4454-89DA-3451F6C2090C}" dt="2024-11-14T17:04:33.322" v="424" actId="2696"/>
      <pc:docMkLst>
        <pc:docMk/>
      </pc:docMkLst>
      <pc:sldChg chg="addSp delSp modSp mod">
        <pc:chgData name="Keren Kinner" userId="78829f13-071d-4b55-8cf6-a2bd67927c56" providerId="ADAL" clId="{AF10FB19-28F3-4454-89DA-3451F6C2090C}" dt="2024-11-07T17:45:28.006" v="351" actId="207"/>
        <pc:sldMkLst>
          <pc:docMk/>
          <pc:sldMk cId="1325608595" sldId="257"/>
        </pc:sldMkLst>
        <pc:spChg chg="mod">
          <ac:chgData name="Keren Kinner" userId="78829f13-071d-4b55-8cf6-a2bd67927c56" providerId="ADAL" clId="{AF10FB19-28F3-4454-89DA-3451F6C2090C}" dt="2024-11-06T17:19:46.541" v="138" actId="20577"/>
          <ac:spMkLst>
            <pc:docMk/>
            <pc:sldMk cId="1325608595" sldId="257"/>
            <ac:spMk id="2" creationId="{912DF434-28DB-4621-A497-D62C41CE0419}"/>
          </ac:spMkLst>
        </pc:spChg>
        <pc:spChg chg="add del mod">
          <ac:chgData name="Keren Kinner" userId="78829f13-071d-4b55-8cf6-a2bd67927c56" providerId="ADAL" clId="{AF10FB19-28F3-4454-89DA-3451F6C2090C}" dt="2024-11-06T17:19:01.252" v="35"/>
          <ac:spMkLst>
            <pc:docMk/>
            <pc:sldMk cId="1325608595" sldId="257"/>
            <ac:spMk id="6" creationId="{77AA5868-4D50-DD2D-CE90-A5AA487DB8E7}"/>
          </ac:spMkLst>
        </pc:spChg>
        <pc:graphicFrameChg chg="add mod">
          <ac:chgData name="Keren Kinner" userId="78829f13-071d-4b55-8cf6-a2bd67927c56" providerId="ADAL" clId="{AF10FB19-28F3-4454-89DA-3451F6C2090C}" dt="2024-11-07T17:44:53.459" v="349"/>
          <ac:graphicFrameMkLst>
            <pc:docMk/>
            <pc:sldMk cId="1325608595" sldId="257"/>
            <ac:graphicFrameMk id="3" creationId="{8CE94EE1-63CC-C265-4B10-073A58BA4688}"/>
          </ac:graphicFrameMkLst>
        </pc:graphicFrameChg>
        <pc:graphicFrameChg chg="del mod">
          <ac:chgData name="Keren Kinner" userId="78829f13-071d-4b55-8cf6-a2bd67927c56" providerId="ADAL" clId="{AF10FB19-28F3-4454-89DA-3451F6C2090C}" dt="2024-11-07T17:13:01.083" v="322" actId="478"/>
          <ac:graphicFrameMkLst>
            <pc:docMk/>
            <pc:sldMk cId="1325608595" sldId="257"/>
            <ac:graphicFrameMk id="5" creationId="{8CE94EE1-63CC-C265-4B10-073A58BA4688}"/>
          </ac:graphicFrameMkLst>
        </pc:graphicFrameChg>
        <pc:graphicFrameChg chg="add mod modGraphic">
          <ac:chgData name="Keren Kinner" userId="78829f13-071d-4b55-8cf6-a2bd67927c56" providerId="ADAL" clId="{AF10FB19-28F3-4454-89DA-3451F6C2090C}" dt="2024-11-07T17:45:28.006" v="351" actId="207"/>
          <ac:graphicFrameMkLst>
            <pc:docMk/>
            <pc:sldMk cId="1325608595" sldId="257"/>
            <ac:graphicFrameMk id="7" creationId="{3B1BE2AB-B634-6E3B-3095-74CA7CC12E59}"/>
          </ac:graphicFrameMkLst>
        </pc:graphicFrameChg>
        <pc:cxnChg chg="add">
          <ac:chgData name="Keren Kinner" userId="78829f13-071d-4b55-8cf6-a2bd67927c56" providerId="ADAL" clId="{AF10FB19-28F3-4454-89DA-3451F6C2090C}" dt="2024-11-07T17:20:48.195" v="340" actId="11529"/>
          <ac:cxnSpMkLst>
            <pc:docMk/>
            <pc:sldMk cId="1325608595" sldId="257"/>
            <ac:cxnSpMk id="6" creationId="{E15BABF4-ED58-72E3-8314-6108CC78EBA5}"/>
          </ac:cxnSpMkLst>
        </pc:cxnChg>
        <pc:cxnChg chg="add mod">
          <ac:chgData name="Keren Kinner" userId="78829f13-071d-4b55-8cf6-a2bd67927c56" providerId="ADAL" clId="{AF10FB19-28F3-4454-89DA-3451F6C2090C}" dt="2024-11-07T17:22:00.207" v="341" actId="11529"/>
          <ac:cxnSpMkLst>
            <pc:docMk/>
            <pc:sldMk cId="1325608595" sldId="257"/>
            <ac:cxnSpMk id="9" creationId="{56D6555A-E96E-76D9-CA50-4DE2F68BB1F5}"/>
          </ac:cxnSpMkLst>
        </pc:cxnChg>
        <pc:cxnChg chg="add mod">
          <ac:chgData name="Keren Kinner" userId="78829f13-071d-4b55-8cf6-a2bd67927c56" providerId="ADAL" clId="{AF10FB19-28F3-4454-89DA-3451F6C2090C}" dt="2024-11-07T17:22:26.995" v="345" actId="1076"/>
          <ac:cxnSpMkLst>
            <pc:docMk/>
            <pc:sldMk cId="1325608595" sldId="257"/>
            <ac:cxnSpMk id="10" creationId="{C683E311-EA87-DD86-122F-23FF1E01D58E}"/>
          </ac:cxnSpMkLst>
        </pc:cxnChg>
        <pc:cxnChg chg="add mod">
          <ac:chgData name="Keren Kinner" userId="78829f13-071d-4b55-8cf6-a2bd67927c56" providerId="ADAL" clId="{AF10FB19-28F3-4454-89DA-3451F6C2090C}" dt="2024-11-07T17:22:14.693" v="344" actId="1076"/>
          <ac:cxnSpMkLst>
            <pc:docMk/>
            <pc:sldMk cId="1325608595" sldId="257"/>
            <ac:cxnSpMk id="11" creationId="{7A84FBEC-5995-51C2-B165-A9C15AEC2584}"/>
          </ac:cxnSpMkLst>
        </pc:cxnChg>
      </pc:sldChg>
      <pc:sldChg chg="del">
        <pc:chgData name="Keren Kinner" userId="78829f13-071d-4b55-8cf6-a2bd67927c56" providerId="ADAL" clId="{AF10FB19-28F3-4454-89DA-3451F6C2090C}" dt="2024-11-06T17:20:54.875" v="144" actId="2696"/>
        <pc:sldMkLst>
          <pc:docMk/>
          <pc:sldMk cId="3662677160" sldId="286"/>
        </pc:sldMkLst>
      </pc:sldChg>
      <pc:sldChg chg="del">
        <pc:chgData name="Keren Kinner" userId="78829f13-071d-4b55-8cf6-a2bd67927c56" providerId="ADAL" clId="{AF10FB19-28F3-4454-89DA-3451F6C2090C}" dt="2024-11-06T17:21:00.513" v="145" actId="2696"/>
        <pc:sldMkLst>
          <pc:docMk/>
          <pc:sldMk cId="779750606" sldId="288"/>
        </pc:sldMkLst>
      </pc:sldChg>
      <pc:sldChg chg="del">
        <pc:chgData name="Keren Kinner" userId="78829f13-071d-4b55-8cf6-a2bd67927c56" providerId="ADAL" clId="{AF10FB19-28F3-4454-89DA-3451F6C2090C}" dt="2024-11-06T17:21:29.327" v="146" actId="2696"/>
        <pc:sldMkLst>
          <pc:docMk/>
          <pc:sldMk cId="2529338794" sldId="289"/>
        </pc:sldMkLst>
      </pc:sldChg>
      <pc:sldChg chg="addSp delSp modSp mod">
        <pc:chgData name="Keren Kinner" userId="78829f13-071d-4b55-8cf6-a2bd67927c56" providerId="ADAL" clId="{AF10FB19-28F3-4454-89DA-3451F6C2090C}" dt="2024-11-07T17:57:05.643" v="423" actId="14100"/>
        <pc:sldMkLst>
          <pc:docMk/>
          <pc:sldMk cId="1265939620" sldId="290"/>
        </pc:sldMkLst>
        <pc:spChg chg="add del mod">
          <ac:chgData name="Keren Kinner" userId="78829f13-071d-4b55-8cf6-a2bd67927c56" providerId="ADAL" clId="{AF10FB19-28F3-4454-89DA-3451F6C2090C}" dt="2024-11-07T17:48:11.334" v="358"/>
          <ac:spMkLst>
            <pc:docMk/>
            <pc:sldMk cId="1265939620" sldId="290"/>
            <ac:spMk id="3" creationId="{75E8DEA6-EF8E-CB0F-8D2C-D24235EE9E6E}"/>
          </ac:spMkLst>
        </pc:spChg>
        <pc:spChg chg="del">
          <ac:chgData name="Keren Kinner" userId="78829f13-071d-4b55-8cf6-a2bd67927c56" providerId="ADAL" clId="{AF10FB19-28F3-4454-89DA-3451F6C2090C}" dt="2024-11-06T17:21:56.253" v="195" actId="478"/>
          <ac:spMkLst>
            <pc:docMk/>
            <pc:sldMk cId="1265939620" sldId="290"/>
            <ac:spMk id="3" creationId="{D1455C0B-19FB-954B-532A-0A68CAC4E0E4}"/>
          </ac:spMkLst>
        </pc:spChg>
        <pc:spChg chg="add del mod">
          <ac:chgData name="Keren Kinner" userId="78829f13-071d-4b55-8cf6-a2bd67927c56" providerId="ADAL" clId="{AF10FB19-28F3-4454-89DA-3451F6C2090C}" dt="2024-11-06T17:22:59.234" v="205"/>
          <ac:spMkLst>
            <pc:docMk/>
            <pc:sldMk cId="1265939620" sldId="290"/>
            <ac:spMk id="4" creationId="{DBA34351-9D9C-8C32-5CC0-3F19A1CAC037}"/>
          </ac:spMkLst>
        </pc:spChg>
        <pc:spChg chg="add del mod">
          <ac:chgData name="Keren Kinner" userId="78829f13-071d-4b55-8cf6-a2bd67927c56" providerId="ADAL" clId="{AF10FB19-28F3-4454-89DA-3451F6C2090C}" dt="2024-11-06T17:22:36.230" v="202"/>
          <ac:spMkLst>
            <pc:docMk/>
            <pc:sldMk cId="1265939620" sldId="290"/>
            <ac:spMk id="5" creationId="{551A4B26-6AF2-73BD-E0BD-D2FCFDF55180}"/>
          </ac:spMkLst>
        </pc:spChg>
        <pc:spChg chg="mod">
          <ac:chgData name="Keren Kinner" userId="78829f13-071d-4b55-8cf6-a2bd67927c56" providerId="ADAL" clId="{AF10FB19-28F3-4454-89DA-3451F6C2090C}" dt="2024-11-07T17:57:05.643" v="423" actId="14100"/>
          <ac:spMkLst>
            <pc:docMk/>
            <pc:sldMk cId="1265939620" sldId="290"/>
            <ac:spMk id="6" creationId="{EDF9E134-98AA-3ECE-E40A-180C85ACD7D5}"/>
          </ac:spMkLst>
        </pc:spChg>
        <pc:spChg chg="add del mod">
          <ac:chgData name="Keren Kinner" userId="78829f13-071d-4b55-8cf6-a2bd67927c56" providerId="ADAL" clId="{AF10FB19-28F3-4454-89DA-3451F6C2090C}" dt="2024-11-07T17:48:43.129" v="361"/>
          <ac:spMkLst>
            <pc:docMk/>
            <pc:sldMk cId="1265939620" sldId="290"/>
            <ac:spMk id="8" creationId="{56894915-777A-8F08-C30C-3186272A885F}"/>
          </ac:spMkLst>
        </pc:spChg>
        <pc:spChg chg="add del mod">
          <ac:chgData name="Keren Kinner" userId="78829f13-071d-4b55-8cf6-a2bd67927c56" providerId="ADAL" clId="{AF10FB19-28F3-4454-89DA-3451F6C2090C}" dt="2024-11-06T17:22:08.716" v="200" actId="478"/>
          <ac:spMkLst>
            <pc:docMk/>
            <pc:sldMk cId="1265939620" sldId="290"/>
            <ac:spMk id="8" creationId="{B0641C6B-EF9B-DD99-D32C-3B599694D1DC}"/>
          </ac:spMkLst>
        </pc:spChg>
        <pc:graphicFrameChg chg="add mod">
          <ac:chgData name="Keren Kinner" userId="78829f13-071d-4b55-8cf6-a2bd67927c56" providerId="ADAL" clId="{AF10FB19-28F3-4454-89DA-3451F6C2090C}" dt="2024-11-07T17:48:08.609" v="357"/>
          <ac:graphicFrameMkLst>
            <pc:docMk/>
            <pc:sldMk cId="1265939620" sldId="290"/>
            <ac:graphicFrameMk id="4" creationId="{733B1781-5CF7-ADEA-8E6B-50CCC9DDC9BA}"/>
          </ac:graphicFrameMkLst>
        </pc:graphicFrameChg>
        <pc:graphicFrameChg chg="add mod">
          <ac:chgData name="Keren Kinner" userId="78829f13-071d-4b55-8cf6-a2bd67927c56" providerId="ADAL" clId="{AF10FB19-28F3-4454-89DA-3451F6C2090C}" dt="2024-11-07T17:56:33.872" v="421" actId="114"/>
          <ac:graphicFrameMkLst>
            <pc:docMk/>
            <pc:sldMk cId="1265939620" sldId="290"/>
            <ac:graphicFrameMk id="5" creationId="{733B1781-5CF7-ADEA-8E6B-50CCC9DDC9BA}"/>
          </ac:graphicFrameMkLst>
        </pc:graphicFrameChg>
        <pc:graphicFrameChg chg="add mod">
          <ac:chgData name="Keren Kinner" userId="78829f13-071d-4b55-8cf6-a2bd67927c56" providerId="ADAL" clId="{AF10FB19-28F3-4454-89DA-3451F6C2090C}" dt="2024-11-07T17:52:38.485" v="384" actId="692"/>
          <ac:graphicFrameMkLst>
            <pc:docMk/>
            <pc:sldMk cId="1265939620" sldId="290"/>
            <ac:graphicFrameMk id="9" creationId="{056EB440-CB38-600D-68EB-709B428531FE}"/>
          </ac:graphicFrameMkLst>
        </pc:graphicFrameChg>
        <pc:graphicFrameChg chg="add del mod">
          <ac:chgData name="Keren Kinner" userId="78829f13-071d-4b55-8cf6-a2bd67927c56" providerId="ADAL" clId="{AF10FB19-28F3-4454-89DA-3451F6C2090C}" dt="2024-11-07T17:47:57.396" v="353" actId="478"/>
          <ac:graphicFrameMkLst>
            <pc:docMk/>
            <pc:sldMk cId="1265939620" sldId="290"/>
            <ac:graphicFrameMk id="11" creationId="{7E6CACE2-F836-957C-E4AA-FAC0929A8EB1}"/>
          </ac:graphicFrameMkLst>
        </pc:graphicFrameChg>
        <pc:graphicFrameChg chg="add del mod">
          <ac:chgData name="Keren Kinner" userId="78829f13-071d-4b55-8cf6-a2bd67927c56" providerId="ADAL" clId="{AF10FB19-28F3-4454-89DA-3451F6C2090C}" dt="2024-11-07T17:48:36.127" v="360" actId="478"/>
          <ac:graphicFrameMkLst>
            <pc:docMk/>
            <pc:sldMk cId="1265939620" sldId="290"/>
            <ac:graphicFrameMk id="12" creationId="{733B1781-5CF7-ADEA-8E6B-50CCC9DDC9BA}"/>
          </ac:graphicFrameMkLst>
        </pc:graphicFrameChg>
        <pc:graphicFrameChg chg="add del mod">
          <ac:chgData name="Keren Kinner" userId="78829f13-071d-4b55-8cf6-a2bd67927c56" providerId="ADAL" clId="{AF10FB19-28F3-4454-89DA-3451F6C2090C}" dt="2024-11-07T17:48:18.868" v="359" actId="478"/>
          <ac:graphicFrameMkLst>
            <pc:docMk/>
            <pc:sldMk cId="1265939620" sldId="290"/>
            <ac:graphicFrameMk id="13" creationId="{056EB440-CB38-600D-68EB-709B428531FE}"/>
          </ac:graphicFrameMkLst>
        </pc:graphicFrameChg>
      </pc:sldChg>
      <pc:sldChg chg="del">
        <pc:chgData name="Keren Kinner" userId="78829f13-071d-4b55-8cf6-a2bd67927c56" providerId="ADAL" clId="{AF10FB19-28F3-4454-89DA-3451F6C2090C}" dt="2024-11-06T17:26:32.642" v="321" actId="47"/>
        <pc:sldMkLst>
          <pc:docMk/>
          <pc:sldMk cId="2652102883" sldId="291"/>
        </pc:sldMkLst>
      </pc:sldChg>
      <pc:sldChg chg="add del">
        <pc:chgData name="Keren Kinner" userId="78829f13-071d-4b55-8cf6-a2bd67927c56" providerId="ADAL" clId="{AF10FB19-28F3-4454-89DA-3451F6C2090C}" dt="2024-11-14T17:04:33.322" v="424" actId="2696"/>
        <pc:sldMkLst>
          <pc:docMk/>
          <pc:sldMk cId="4293915136" sldId="291"/>
        </pc:sldMkLst>
      </pc:sldChg>
      <pc:sldChg chg="del">
        <pc:chgData name="Keren Kinner" userId="78829f13-071d-4b55-8cf6-a2bd67927c56" providerId="ADAL" clId="{AF10FB19-28F3-4454-89DA-3451F6C2090C}" dt="2024-11-06T17:26:32.642" v="321" actId="47"/>
        <pc:sldMkLst>
          <pc:docMk/>
          <pc:sldMk cId="362649583" sldId="292"/>
        </pc:sldMkLst>
      </pc:sldChg>
      <pc:sldChg chg="del">
        <pc:chgData name="Keren Kinner" userId="78829f13-071d-4b55-8cf6-a2bd67927c56" providerId="ADAL" clId="{AF10FB19-28F3-4454-89DA-3451F6C2090C}" dt="2024-11-06T17:26:32.642" v="321" actId="47"/>
        <pc:sldMkLst>
          <pc:docMk/>
          <pc:sldMk cId="853261029" sldId="294"/>
        </pc:sldMkLst>
      </pc:sldChg>
      <pc:sldChg chg="del">
        <pc:chgData name="Keren Kinner" userId="78829f13-071d-4b55-8cf6-a2bd67927c56" providerId="ADAL" clId="{AF10FB19-28F3-4454-89DA-3451F6C2090C}" dt="2024-11-06T17:26:32.642" v="321" actId="47"/>
        <pc:sldMkLst>
          <pc:docMk/>
          <pc:sldMk cId="907915534" sldId="295"/>
        </pc:sldMkLst>
      </pc:sldChg>
      <pc:sldChg chg="del">
        <pc:chgData name="Keren Kinner" userId="78829f13-071d-4b55-8cf6-a2bd67927c56" providerId="ADAL" clId="{AF10FB19-28F3-4454-89DA-3451F6C2090C}" dt="2024-11-06T17:26:32.642" v="321" actId="47"/>
        <pc:sldMkLst>
          <pc:docMk/>
          <pc:sldMk cId="1609673525" sldId="296"/>
        </pc:sldMkLst>
      </pc:sldChg>
      <pc:sldChg chg="del">
        <pc:chgData name="Keren Kinner" userId="78829f13-071d-4b55-8cf6-a2bd67927c56" providerId="ADAL" clId="{AF10FB19-28F3-4454-89DA-3451F6C2090C}" dt="2024-11-06T17:21:29.327" v="146" actId="2696"/>
        <pc:sldMkLst>
          <pc:docMk/>
          <pc:sldMk cId="4117153350" sldId="297"/>
        </pc:sldMkLst>
      </pc:sldChg>
      <pc:sldChg chg="del">
        <pc:chgData name="Keren Kinner" userId="78829f13-071d-4b55-8cf6-a2bd67927c56" providerId="ADAL" clId="{AF10FB19-28F3-4454-89DA-3451F6C2090C}" dt="2024-11-06T17:26:32.642" v="321" actId="47"/>
        <pc:sldMkLst>
          <pc:docMk/>
          <pc:sldMk cId="1678163377" sldId="298"/>
        </pc:sldMkLst>
      </pc:sldChg>
      <pc:sldMasterChg chg="delSldLayout">
        <pc:chgData name="Keren Kinner" userId="78829f13-071d-4b55-8cf6-a2bd67927c56" providerId="ADAL" clId="{AF10FB19-28F3-4454-89DA-3451F6C2090C}" dt="2024-11-06T17:26:32.642" v="321" actId="47"/>
        <pc:sldMasterMkLst>
          <pc:docMk/>
          <pc:sldMasterMk cId="1788353970" sldId="2147483648"/>
        </pc:sldMasterMkLst>
        <pc:sldLayoutChg chg="del">
          <pc:chgData name="Keren Kinner" userId="78829f13-071d-4b55-8cf6-a2bd67927c56" providerId="ADAL" clId="{AF10FB19-28F3-4454-89DA-3451F6C2090C}" dt="2024-11-06T17:20:54.875" v="144" actId="2696"/>
          <pc:sldLayoutMkLst>
            <pc:docMk/>
            <pc:sldMasterMk cId="1788353970" sldId="2147483648"/>
            <pc:sldLayoutMk cId="2491266794" sldId="2147483673"/>
          </pc:sldLayoutMkLst>
        </pc:sldLayoutChg>
        <pc:sldLayoutChg chg="del">
          <pc:chgData name="Keren Kinner" userId="78829f13-071d-4b55-8cf6-a2bd67927c56" providerId="ADAL" clId="{AF10FB19-28F3-4454-89DA-3451F6C2090C}" dt="2024-11-06T17:21:00.513" v="145" actId="2696"/>
          <pc:sldLayoutMkLst>
            <pc:docMk/>
            <pc:sldMasterMk cId="1788353970" sldId="2147483648"/>
            <pc:sldLayoutMk cId="3823856223" sldId="2147483674"/>
          </pc:sldLayoutMkLst>
        </pc:sldLayoutChg>
        <pc:sldLayoutChg chg="del">
          <pc:chgData name="Keren Kinner" userId="78829f13-071d-4b55-8cf6-a2bd67927c56" providerId="ADAL" clId="{AF10FB19-28F3-4454-89DA-3451F6C2090C}" dt="2024-11-06T17:26:32.642" v="321" actId="47"/>
          <pc:sldLayoutMkLst>
            <pc:docMk/>
            <pc:sldMasterMk cId="1788353970" sldId="2147483648"/>
            <pc:sldLayoutMk cId="4193030505" sldId="2147483675"/>
          </pc:sldLayoutMkLst>
        </pc:sldLayoutChg>
        <pc:sldLayoutChg chg="del">
          <pc:chgData name="Keren Kinner" userId="78829f13-071d-4b55-8cf6-a2bd67927c56" providerId="ADAL" clId="{AF10FB19-28F3-4454-89DA-3451F6C2090C}" dt="2024-11-06T17:26:32.642" v="321" actId="47"/>
          <pc:sldLayoutMkLst>
            <pc:docMk/>
            <pc:sldMasterMk cId="1788353970" sldId="2147483648"/>
            <pc:sldLayoutMk cId="525656170" sldId="2147483676"/>
          </pc:sldLayoutMkLst>
        </pc:sldLayoutChg>
        <pc:sldLayoutChg chg="del">
          <pc:chgData name="Keren Kinner" userId="78829f13-071d-4b55-8cf6-a2bd67927c56" providerId="ADAL" clId="{AF10FB19-28F3-4454-89DA-3451F6C2090C}" dt="2024-11-06T17:26:32.642" v="321" actId="47"/>
          <pc:sldLayoutMkLst>
            <pc:docMk/>
            <pc:sldMasterMk cId="1788353970" sldId="2147483648"/>
            <pc:sldLayoutMk cId="1827098551" sldId="2147483677"/>
          </pc:sldLayoutMkLst>
        </pc:sldLayoutChg>
      </pc:sldMasterChg>
    </pc:docChg>
  </pc:docChgLst>
  <pc:docChgLst>
    <pc:chgData name="Keren Kinner" userId="78829f13-071d-4b55-8cf6-a2bd67927c56" providerId="ADAL" clId="{10E2D4E2-A225-4E5E-B9FC-89790F072F25}"/>
    <pc:docChg chg="custSel modSld">
      <pc:chgData name="Keren Kinner" userId="78829f13-071d-4b55-8cf6-a2bd67927c56" providerId="ADAL" clId="{10E2D4E2-A225-4E5E-B9FC-89790F072F25}" dt="2024-11-18T14:38:57.002" v="132" actId="20577"/>
      <pc:docMkLst>
        <pc:docMk/>
      </pc:docMkLst>
      <pc:sldChg chg="delSp modSp mod">
        <pc:chgData name="Keren Kinner" userId="78829f13-071d-4b55-8cf6-a2bd67927c56" providerId="ADAL" clId="{10E2D4E2-A225-4E5E-B9FC-89790F072F25}" dt="2024-11-18T14:36:22.219" v="46" actId="14100"/>
        <pc:sldMkLst>
          <pc:docMk/>
          <pc:sldMk cId="1325608595" sldId="257"/>
        </pc:sldMkLst>
        <pc:spChg chg="mod">
          <ac:chgData name="Keren Kinner" userId="78829f13-071d-4b55-8cf6-a2bd67927c56" providerId="ADAL" clId="{10E2D4E2-A225-4E5E-B9FC-89790F072F25}" dt="2024-11-18T14:36:22.219" v="46" actId="14100"/>
          <ac:spMkLst>
            <pc:docMk/>
            <pc:sldMk cId="1325608595" sldId="257"/>
            <ac:spMk id="2" creationId="{912DF434-28DB-4621-A497-D62C41CE0419}"/>
          </ac:spMkLst>
        </pc:spChg>
        <pc:graphicFrameChg chg="mod">
          <ac:chgData name="Keren Kinner" userId="78829f13-071d-4b55-8cf6-a2bd67927c56" providerId="ADAL" clId="{10E2D4E2-A225-4E5E-B9FC-89790F072F25}" dt="2024-11-18T14:32:55.038" v="37" actId="20577"/>
          <ac:graphicFrameMkLst>
            <pc:docMk/>
            <pc:sldMk cId="1325608595" sldId="257"/>
            <ac:graphicFrameMk id="3" creationId="{8CE94EE1-63CC-C265-4B10-073A58BA4688}"/>
          </ac:graphicFrameMkLst>
        </pc:graphicFrameChg>
        <pc:graphicFrameChg chg="del">
          <ac:chgData name="Keren Kinner" userId="78829f13-071d-4b55-8cf6-a2bd67927c56" providerId="ADAL" clId="{10E2D4E2-A225-4E5E-B9FC-89790F072F25}" dt="2024-11-18T14:32:30.432" v="19" actId="478"/>
          <ac:graphicFrameMkLst>
            <pc:docMk/>
            <pc:sldMk cId="1325608595" sldId="257"/>
            <ac:graphicFrameMk id="7" creationId="{3B1BE2AB-B634-6E3B-3095-74CA7CC12E59}"/>
          </ac:graphicFrameMkLst>
        </pc:graphicFrameChg>
      </pc:sldChg>
      <pc:sldChg chg="modSp mod">
        <pc:chgData name="Keren Kinner" userId="78829f13-071d-4b55-8cf6-a2bd67927c56" providerId="ADAL" clId="{10E2D4E2-A225-4E5E-B9FC-89790F072F25}" dt="2024-11-18T14:38:57.002" v="132" actId="20577"/>
        <pc:sldMkLst>
          <pc:docMk/>
          <pc:sldMk cId="1265939620" sldId="290"/>
        </pc:sldMkLst>
        <pc:spChg chg="mod">
          <ac:chgData name="Keren Kinner" userId="78829f13-071d-4b55-8cf6-a2bd67927c56" providerId="ADAL" clId="{10E2D4E2-A225-4E5E-B9FC-89790F072F25}" dt="2024-11-18T14:38:57.002" v="132" actId="20577"/>
          <ac:spMkLst>
            <pc:docMk/>
            <pc:sldMk cId="1265939620" sldId="290"/>
            <ac:spMk id="6" creationId="{EDF9E134-98AA-3ECE-E40A-180C85ACD7D5}"/>
          </ac:spMkLst>
        </pc:spChg>
        <pc:graphicFrameChg chg="mod">
          <ac:chgData name="Keren Kinner" userId="78829f13-071d-4b55-8cf6-a2bd67927c56" providerId="ADAL" clId="{10E2D4E2-A225-4E5E-B9FC-89790F072F25}" dt="2024-11-18T14:37:43.374" v="99" actId="20577"/>
          <ac:graphicFrameMkLst>
            <pc:docMk/>
            <pc:sldMk cId="1265939620" sldId="290"/>
            <ac:graphicFrameMk id="5" creationId="{733B1781-5CF7-ADEA-8E6B-50CCC9DDC9BA}"/>
          </ac:graphicFrameMkLst>
        </pc:graphicFrameChg>
        <pc:graphicFrameChg chg="mod">
          <ac:chgData name="Keren Kinner" userId="78829f13-071d-4b55-8cf6-a2bd67927c56" providerId="ADAL" clId="{10E2D4E2-A225-4E5E-B9FC-89790F072F25}" dt="2024-11-18T14:38:13.125" v="127" actId="20577"/>
          <ac:graphicFrameMkLst>
            <pc:docMk/>
            <pc:sldMk cId="1265939620" sldId="290"/>
            <ac:graphicFrameMk id="9" creationId="{056EB440-CB38-600D-68EB-709B428531FE}"/>
          </ac:graphicFrameMkLst>
        </pc:graphicFrame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https://c4bhi.sharepoint.com/sites/C4BHI/Shared%20Documents/Projects/EQuITY/KPI%20dashboard/EligibleEnrolled.xlsx" TargetMode="Externa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https://c4bhi.sharepoint.com/sites/C4BHI/Shared%20Documents/Projects/EQuITY/KPI%20dashboard/EligibleEnrolled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https://c4bhi.sharepoint.com/sites/C4BHI/Shared%20Documents/Projects/EQuITY/KPI%20dashboard/EligibleEnrolled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r>
              <a:rPr lang="en-US" sz="1800" baseline="0" dirty="0">
                <a:solidFill>
                  <a:schemeClr val="tx2"/>
                </a:solidFill>
              </a:rPr>
              <a:t> In the last 6 months, </a:t>
            </a:r>
            <a:r>
              <a:rPr lang="en-US" sz="1800" b="1" baseline="0" dirty="0">
                <a:solidFill>
                  <a:schemeClr val="accent1"/>
                </a:solidFill>
              </a:rPr>
              <a:t>39% </a:t>
            </a:r>
            <a:r>
              <a:rPr lang="en-US" sz="1800" baseline="0" dirty="0">
                <a:solidFill>
                  <a:schemeClr val="tx2"/>
                </a:solidFill>
              </a:rPr>
              <a:t>of eligible clients were enrolled at </a:t>
            </a:r>
            <a:r>
              <a:rPr lang="en-US" sz="1800" b="1" baseline="0" dirty="0">
                <a:solidFill>
                  <a:schemeClr val="accent1"/>
                </a:solidFill>
              </a:rPr>
              <a:t>B Outpatient</a:t>
            </a:r>
            <a:r>
              <a:rPr lang="en-US" sz="1800" baseline="0" dirty="0">
                <a:solidFill>
                  <a:schemeClr val="tx2"/>
                </a:solidFill>
              </a:rPr>
              <a:t>; </a:t>
            </a:r>
          </a:p>
          <a:p>
            <a:pPr>
              <a:defRPr>
                <a:solidFill>
                  <a:schemeClr val="tx2"/>
                </a:solidFill>
              </a:defRPr>
            </a:pPr>
            <a:r>
              <a:rPr lang="en-US" sz="1800" b="1" baseline="0" dirty="0">
                <a:solidFill>
                  <a:schemeClr val="accent6"/>
                </a:solidFill>
              </a:rPr>
              <a:t>24%</a:t>
            </a:r>
            <a:r>
              <a:rPr lang="en-US" sz="1800" b="1" baseline="0" dirty="0">
                <a:solidFill>
                  <a:schemeClr val="accent3"/>
                </a:solidFill>
              </a:rPr>
              <a:t> </a:t>
            </a:r>
            <a:r>
              <a:rPr lang="en-US" sz="1800" baseline="0" dirty="0">
                <a:solidFill>
                  <a:schemeClr val="tx2"/>
                </a:solidFill>
              </a:rPr>
              <a:t>at </a:t>
            </a:r>
            <a:r>
              <a:rPr lang="en-US" sz="1800" b="1" baseline="0" dirty="0">
                <a:solidFill>
                  <a:schemeClr val="accent6"/>
                </a:solidFill>
              </a:rPr>
              <a:t>A Outpatients</a:t>
            </a:r>
            <a:r>
              <a:rPr lang="en-US" sz="1800" baseline="0" dirty="0">
                <a:solidFill>
                  <a:schemeClr val="tx2"/>
                </a:solidFill>
              </a:rPr>
              <a:t>; </a:t>
            </a:r>
          </a:p>
          <a:p>
            <a:pPr>
              <a:defRPr>
                <a:solidFill>
                  <a:schemeClr val="tx2"/>
                </a:solidFill>
              </a:defRPr>
            </a:pPr>
            <a:r>
              <a:rPr lang="en-US" sz="1800" b="1" baseline="0" dirty="0">
                <a:solidFill>
                  <a:srgbClr val="E06214"/>
                </a:solidFill>
              </a:rPr>
              <a:t>80%</a:t>
            </a:r>
            <a:r>
              <a:rPr lang="en-US" sz="1800" baseline="0" dirty="0">
                <a:solidFill>
                  <a:schemeClr val="tx2"/>
                </a:solidFill>
              </a:rPr>
              <a:t> at </a:t>
            </a:r>
            <a:r>
              <a:rPr lang="en-US" sz="1800" b="1" baseline="0" dirty="0">
                <a:solidFill>
                  <a:srgbClr val="E06214"/>
                </a:solidFill>
              </a:rPr>
              <a:t>D Rehabilitation</a:t>
            </a:r>
          </a:p>
        </c:rich>
      </c:tx>
      <c:layout>
        <c:manualLayout>
          <c:xMode val="edge"/>
          <c:yMode val="edge"/>
          <c:x val="0.14151457172626816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2.2540771893927405E-2"/>
          <c:y val="0.2895275558685218"/>
          <c:w val="0.97390015885966297"/>
          <c:h val="0.50738638111194745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Sheet1!$B$12</c:f>
              <c:strCache>
                <c:ptCount val="1"/>
                <c:pt idx="0">
                  <c:v>Enrolled</c:v>
                </c:pt>
              </c:strCache>
            </c:strRef>
          </c:tx>
          <c:spPr>
            <a:solidFill>
              <a:srgbClr val="E06214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F6D4-4E0E-8E60-B7E1DDF74863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F6D4-4E0E-8E60-B7E1DDF74863}"/>
              </c:ext>
            </c:extLst>
          </c:dPt>
          <c:dLbls>
            <c:dLbl>
              <c:idx val="2"/>
              <c:layout>
                <c:manualLayout>
                  <c:x val="-8.3298625572678045E-2"/>
                  <c:y val="4.6328468844104706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6D4-4E0E-8E60-B7E1DDF7486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Sheet1!$A$13:$A$15</c:f>
              <c:strCache>
                <c:ptCount val="3"/>
                <c:pt idx="0">
                  <c:v>B Outpatient</c:v>
                </c:pt>
                <c:pt idx="1">
                  <c:v>A Outpatients</c:v>
                </c:pt>
                <c:pt idx="2">
                  <c:v>D Rehabilitation</c:v>
                </c:pt>
              </c:strCache>
            </c:strRef>
          </c:cat>
          <c:val>
            <c:numRef>
              <c:f>Sheet1!$B$13:$B$15</c:f>
              <c:numCache>
                <c:formatCode>###0</c:formatCode>
                <c:ptCount val="3"/>
                <c:pt idx="0" formatCode="General">
                  <c:v>41</c:v>
                </c:pt>
                <c:pt idx="1">
                  <c:v>18</c:v>
                </c:pt>
                <c:pt idx="2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6D4-4E0E-8E60-B7E1DDF74863}"/>
            </c:ext>
          </c:extLst>
        </c:ser>
        <c:ser>
          <c:idx val="1"/>
          <c:order val="1"/>
          <c:tx>
            <c:strRef>
              <c:f>Sheet1!$C$12</c:f>
              <c:strCache>
                <c:ptCount val="1"/>
                <c:pt idx="0">
                  <c:v>Eligible</c:v>
                </c:pt>
              </c:strCache>
            </c:strRef>
          </c:tx>
          <c:spPr>
            <a:pattFill prst="smConfetti">
              <a:fgClr>
                <a:schemeClr val="tx1">
                  <a:lumMod val="50000"/>
                  <a:lumOff val="50000"/>
                </a:schemeClr>
              </a:fgClr>
              <a:bgClr>
                <a:schemeClr val="bg1"/>
              </a:bgClr>
            </a:patt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Sheet1!$A$13:$A$15</c:f>
              <c:strCache>
                <c:ptCount val="3"/>
                <c:pt idx="0">
                  <c:v>B Outpatient</c:v>
                </c:pt>
                <c:pt idx="1">
                  <c:v>A Outpatients</c:v>
                </c:pt>
                <c:pt idx="2">
                  <c:v>D Rehabilitation</c:v>
                </c:pt>
              </c:strCache>
            </c:strRef>
          </c:cat>
          <c:val>
            <c:numRef>
              <c:f>Sheet1!$C$13:$C$15</c:f>
              <c:numCache>
                <c:formatCode>###0</c:formatCode>
                <c:ptCount val="3"/>
                <c:pt idx="0" formatCode="General">
                  <c:v>106</c:v>
                </c:pt>
                <c:pt idx="1">
                  <c:v>74</c:v>
                </c:pt>
                <c:pt idx="2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6D4-4E0E-8E60-B7E1DDF74863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2074387056"/>
        <c:axId val="2074387536"/>
      </c:barChart>
      <c:catAx>
        <c:axId val="20743870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74387536"/>
        <c:crosses val="autoZero"/>
        <c:auto val="1"/>
        <c:lblAlgn val="ctr"/>
        <c:lblOffset val="100"/>
        <c:noMultiLvlLbl val="0"/>
      </c:catAx>
      <c:valAx>
        <c:axId val="2074387536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20743870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1" dirty="0">
                <a:solidFill>
                  <a:srgbClr val="177BB9"/>
                </a:solidFill>
              </a:rPr>
              <a:t>B Outpatient </a:t>
            </a:r>
            <a:r>
              <a:rPr lang="en-US" dirty="0"/>
              <a:t>and </a:t>
            </a:r>
            <a:r>
              <a:rPr lang="en-US" b="1" dirty="0">
                <a:solidFill>
                  <a:schemeClr val="accent6"/>
                </a:solidFill>
              </a:rPr>
              <a:t>A Outpatients</a:t>
            </a:r>
            <a:r>
              <a:rPr lang="en-US" dirty="0"/>
              <a:t>: the</a:t>
            </a:r>
            <a:r>
              <a:rPr lang="en-US" baseline="0" dirty="0"/>
              <a:t> trend </a:t>
            </a:r>
            <a:r>
              <a:rPr lang="en-US" b="1" baseline="0" dirty="0"/>
              <a:t>for a</a:t>
            </a:r>
            <a:r>
              <a:rPr lang="en-US" b="1" dirty="0"/>
              <a:t>verage length of stay</a:t>
            </a:r>
            <a:r>
              <a:rPr lang="en-US" dirty="0"/>
              <a:t> is slightly increasing. </a:t>
            </a:r>
          </a:p>
          <a:p>
            <a:pPr>
              <a:defRPr/>
            </a:pPr>
            <a:r>
              <a:rPr lang="en-US" i="1" dirty="0"/>
              <a:t>* Note the spike in July.</a:t>
            </a:r>
          </a:p>
          <a:p>
            <a:pPr>
              <a:defRPr/>
            </a:pPr>
            <a:r>
              <a:rPr lang="en-US" b="1" dirty="0">
                <a:solidFill>
                  <a:srgbClr val="E06214"/>
                </a:solidFill>
              </a:rPr>
              <a:t>D Rehabilitation </a:t>
            </a:r>
            <a:r>
              <a:rPr lang="en-US" dirty="0"/>
              <a:t>has only one data point for May discharges.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'avg length of stay'!$A$2</c:f>
              <c:strCache>
                <c:ptCount val="1"/>
                <c:pt idx="0">
                  <c:v>Bellport Outpatient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trendline>
            <c:spPr>
              <a:ln w="19050" cap="rnd">
                <a:solidFill>
                  <a:schemeClr val="accent1"/>
                </a:solidFill>
                <a:prstDash val="sysDot"/>
              </a:ln>
              <a:effectLst/>
            </c:spPr>
            <c:trendlineType val="linear"/>
            <c:dispRSqr val="0"/>
            <c:dispEq val="0"/>
          </c:trendline>
          <c:cat>
            <c:numRef>
              <c:f>'avg length of stay'!$B$1:$G$1</c:f>
              <c:numCache>
                <c:formatCode>d\-mmm</c:formatCode>
                <c:ptCount val="6"/>
                <c:pt idx="0" formatCode="mmm\-yy">
                  <c:v>45566</c:v>
                </c:pt>
                <c:pt idx="1">
                  <c:v>45536</c:v>
                </c:pt>
                <c:pt idx="2">
                  <c:v>45505</c:v>
                </c:pt>
                <c:pt idx="3">
                  <c:v>45474</c:v>
                </c:pt>
                <c:pt idx="4">
                  <c:v>45444</c:v>
                </c:pt>
                <c:pt idx="5">
                  <c:v>45413</c:v>
                </c:pt>
              </c:numCache>
            </c:numRef>
          </c:cat>
          <c:val>
            <c:numRef>
              <c:f>'avg length of stay'!$B$2:$G$2</c:f>
              <c:numCache>
                <c:formatCode>0.0</c:formatCode>
                <c:ptCount val="6"/>
                <c:pt idx="0">
                  <c:v>184.71</c:v>
                </c:pt>
                <c:pt idx="1">
                  <c:v>172.89</c:v>
                </c:pt>
                <c:pt idx="2">
                  <c:v>136.5</c:v>
                </c:pt>
                <c:pt idx="3">
                  <c:v>230.9</c:v>
                </c:pt>
                <c:pt idx="4">
                  <c:v>91.67</c:v>
                </c:pt>
                <c:pt idx="5">
                  <c:v>118.94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BD6D-4185-8F54-1E2C89E4C151}"/>
            </c:ext>
          </c:extLst>
        </c:ser>
        <c:ser>
          <c:idx val="1"/>
          <c:order val="1"/>
          <c:tx>
            <c:strRef>
              <c:f>'avg length of stay'!$A$8</c:f>
              <c:strCache>
                <c:ptCount val="1"/>
                <c:pt idx="0">
                  <c:v>Bellport Day Rehabilitation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4.0438665696864384E-2"/>
                  <c:y val="-3.9737644228803146E-2"/>
                </c:manualLayout>
              </c:layout>
              <c:tx>
                <c:rich>
                  <a:bodyPr/>
                  <a:lstStyle/>
                  <a:p>
                    <a:fld id="{191DAB61-B1FD-47E9-B83D-CEC9F2B915C5}" type="VALUE">
                      <a:rPr lang="en-US" b="1">
                        <a:solidFill>
                          <a:srgbClr val="E06214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BD6D-4185-8F54-1E2C89E4C15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rgbClr val="E06214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'avg length of stay'!$B$1:$G$1</c:f>
              <c:numCache>
                <c:formatCode>d\-mmm</c:formatCode>
                <c:ptCount val="6"/>
                <c:pt idx="0" formatCode="mmm\-yy">
                  <c:v>45566</c:v>
                </c:pt>
                <c:pt idx="1">
                  <c:v>45536</c:v>
                </c:pt>
                <c:pt idx="2">
                  <c:v>45505</c:v>
                </c:pt>
                <c:pt idx="3">
                  <c:v>45474</c:v>
                </c:pt>
                <c:pt idx="4">
                  <c:v>45444</c:v>
                </c:pt>
                <c:pt idx="5">
                  <c:v>45413</c:v>
                </c:pt>
              </c:numCache>
            </c:numRef>
          </c:cat>
          <c:val>
            <c:numRef>
              <c:f>'avg length of stay'!$B$8:$G$8</c:f>
              <c:numCache>
                <c:formatCode>General</c:formatCode>
                <c:ptCount val="6"/>
                <c:pt idx="5" formatCode="0.0">
                  <c:v>10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BD6D-4185-8F54-1E2C89E4C151}"/>
            </c:ext>
          </c:extLst>
        </c:ser>
        <c:ser>
          <c:idx val="2"/>
          <c:order val="2"/>
          <c:tx>
            <c:strRef>
              <c:f>'avg length of stay'!$A$9</c:f>
              <c:strCache>
                <c:ptCount val="1"/>
                <c:pt idx="0">
                  <c:v>*5 Other Outpatients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dPt>
            <c:idx val="1"/>
            <c:marker>
              <c:symbol val="none"/>
            </c:marker>
            <c:bubble3D val="0"/>
            <c:spPr>
              <a:ln w="28575" cap="rnd">
                <a:solidFill>
                  <a:schemeClr val="accent6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A-BD6D-4185-8F54-1E2C89E4C151}"/>
              </c:ext>
            </c:extLst>
          </c:dPt>
          <c:dPt>
            <c:idx val="2"/>
            <c:marker>
              <c:symbol val="none"/>
            </c:marker>
            <c:bubble3D val="0"/>
            <c:spPr>
              <a:ln w="28575" cap="rnd">
                <a:solidFill>
                  <a:schemeClr val="accent6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7-BD6D-4185-8F54-1E2C89E4C151}"/>
              </c:ext>
            </c:extLst>
          </c:dPt>
          <c:dPt>
            <c:idx val="3"/>
            <c:marker>
              <c:symbol val="none"/>
            </c:marker>
            <c:bubble3D val="0"/>
            <c:spPr>
              <a:ln w="28575" cap="rnd">
                <a:solidFill>
                  <a:schemeClr val="accent6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8-BD6D-4185-8F54-1E2C89E4C151}"/>
              </c:ext>
            </c:extLst>
          </c:dPt>
          <c:dPt>
            <c:idx val="4"/>
            <c:marker>
              <c:symbol val="none"/>
            </c:marker>
            <c:bubble3D val="0"/>
            <c:spPr>
              <a:ln w="28575" cap="rnd">
                <a:solidFill>
                  <a:schemeClr val="accent6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B-BD6D-4185-8F54-1E2C89E4C151}"/>
              </c:ext>
            </c:extLst>
          </c:dPt>
          <c:dPt>
            <c:idx val="5"/>
            <c:marker>
              <c:symbol val="none"/>
            </c:marker>
            <c:bubble3D val="0"/>
            <c:spPr>
              <a:ln w="28575" cap="rnd">
                <a:solidFill>
                  <a:schemeClr val="accent6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9-BD6D-4185-8F54-1E2C89E4C151}"/>
              </c:ext>
            </c:extLst>
          </c:dPt>
          <c:dLbls>
            <c:dLbl>
              <c:idx val="0"/>
              <c:layout>
                <c:manualLayout>
                  <c:x val="-5.3997233562401555E-2"/>
                  <c:y val="7.0537035720220163E-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BD6D-4185-8F54-1E2C89E4C15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trendline>
            <c:spPr>
              <a:ln w="19050" cap="rnd">
                <a:solidFill>
                  <a:schemeClr val="accent6"/>
                </a:solidFill>
                <a:prstDash val="sysDot"/>
              </a:ln>
              <a:effectLst/>
            </c:spPr>
            <c:trendlineType val="linear"/>
            <c:dispRSqr val="0"/>
            <c:dispEq val="0"/>
          </c:trendline>
          <c:cat>
            <c:numRef>
              <c:f>'avg length of stay'!$B$1:$G$1</c:f>
              <c:numCache>
                <c:formatCode>d\-mmm</c:formatCode>
                <c:ptCount val="6"/>
                <c:pt idx="0" formatCode="mmm\-yy">
                  <c:v>45566</c:v>
                </c:pt>
                <c:pt idx="1">
                  <c:v>45536</c:v>
                </c:pt>
                <c:pt idx="2">
                  <c:v>45505</c:v>
                </c:pt>
                <c:pt idx="3">
                  <c:v>45474</c:v>
                </c:pt>
                <c:pt idx="4">
                  <c:v>45444</c:v>
                </c:pt>
                <c:pt idx="5">
                  <c:v>45413</c:v>
                </c:pt>
              </c:numCache>
            </c:numRef>
          </c:cat>
          <c:val>
            <c:numRef>
              <c:f>'avg length of stay'!$B$9:$G$9</c:f>
              <c:numCache>
                <c:formatCode>0.0</c:formatCode>
                <c:ptCount val="6"/>
                <c:pt idx="0">
                  <c:v>0</c:v>
                </c:pt>
                <c:pt idx="1">
                  <c:v>179</c:v>
                </c:pt>
                <c:pt idx="2">
                  <c:v>136.5</c:v>
                </c:pt>
                <c:pt idx="3">
                  <c:v>330.5</c:v>
                </c:pt>
                <c:pt idx="4">
                  <c:v>26</c:v>
                </c:pt>
                <c:pt idx="5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BD6D-4185-8F54-1E2C89E4C151}"/>
            </c:ext>
          </c:extLst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126093200"/>
        <c:axId val="126099920"/>
      </c:lineChart>
      <c:dateAx>
        <c:axId val="126093200"/>
        <c:scaling>
          <c:orientation val="minMax"/>
          <c:min val="45413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baseline="0">
                    <a:solidFill>
                      <a:schemeClr val="accent1"/>
                    </a:solidFill>
                  </a:rPr>
                  <a:t>Month of discharge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accent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mmm\-yy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6099920"/>
        <c:crosses val="autoZero"/>
        <c:auto val="1"/>
        <c:lblOffset val="100"/>
        <c:baseTimeUnit val="months"/>
        <c:majorUnit val="1"/>
        <c:majorTimeUnit val="months"/>
        <c:minorUnit val="1"/>
        <c:minorTimeUnit val="years"/>
      </c:dateAx>
      <c:valAx>
        <c:axId val="1260999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baseline="0">
                    <a:solidFill>
                      <a:schemeClr val="accent1"/>
                    </a:solidFill>
                  </a:rPr>
                  <a:t>Number of days frm intake to discharge</a:t>
                </a:r>
              </a:p>
              <a:p>
                <a:pPr>
                  <a:defRPr>
                    <a:solidFill>
                      <a:schemeClr val="accent1"/>
                    </a:solidFill>
                  </a:defRPr>
                </a:pPr>
                <a:endParaRPr lang="en-US" baseline="0">
                  <a:solidFill>
                    <a:schemeClr val="accent1"/>
                  </a:solidFill>
                </a:endParaRPr>
              </a:p>
            </c:rich>
          </c:tx>
          <c:layout>
            <c:manualLayout>
              <c:xMode val="edge"/>
              <c:yMode val="edge"/>
              <c:x val="2.2222222222222223E-2"/>
              <c:y val="0.18151494093120221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accent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60932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400" b="1" i="0" u="none" strike="noStrike" kern="1200" spc="0" baseline="0" dirty="0">
                <a:solidFill>
                  <a:srgbClr val="177BB9"/>
                </a:solidFill>
              </a:rPr>
              <a:t>B Outpatient </a:t>
            </a:r>
            <a:r>
              <a:rPr lang="en-US" sz="1400" b="0" i="0" u="none" strike="noStrike" kern="1200" spc="0" baseline="0" dirty="0">
                <a:solidFill>
                  <a:sysClr val="windowText" lastClr="000000">
                    <a:lumMod val="65000"/>
                    <a:lumOff val="35000"/>
                  </a:sysClr>
                </a:solidFill>
              </a:rPr>
              <a:t>and </a:t>
            </a:r>
            <a:r>
              <a:rPr lang="en-US" sz="1400" b="1" i="0" u="none" strike="noStrike" kern="1200" spc="0" baseline="0" dirty="0">
                <a:solidFill>
                  <a:schemeClr val="accent6"/>
                </a:solidFill>
              </a:rPr>
              <a:t>A Outpatients</a:t>
            </a:r>
            <a:r>
              <a:rPr lang="en-US" sz="1400" b="0" i="0" u="none" strike="noStrike" kern="1200" spc="0" baseline="0" dirty="0">
                <a:solidFill>
                  <a:sysClr val="windowText" lastClr="000000">
                    <a:lumMod val="65000"/>
                    <a:lumOff val="35000"/>
                  </a:sysClr>
                </a:solidFill>
              </a:rPr>
              <a:t>: </a:t>
            </a:r>
            <a:r>
              <a:rPr lang="en-US" dirty="0"/>
              <a:t>the trend for the </a:t>
            </a:r>
            <a:r>
              <a:rPr lang="en-US" b="1" dirty="0"/>
              <a:t>number of services per client per month </a:t>
            </a:r>
            <a:r>
              <a:rPr lang="en-US" dirty="0"/>
              <a:t>is slightly decreasing. </a:t>
            </a:r>
          </a:p>
          <a:p>
            <a:pPr>
              <a:defRPr/>
            </a:pPr>
            <a:r>
              <a:rPr lang="en-US" dirty="0"/>
              <a:t>For </a:t>
            </a:r>
            <a:r>
              <a:rPr lang="en-US" sz="1400" b="1" i="0" u="none" strike="noStrike" kern="1200" spc="0" baseline="0" dirty="0">
                <a:solidFill>
                  <a:srgbClr val="E06214"/>
                </a:solidFill>
              </a:rPr>
              <a:t>D Rehabilitation </a:t>
            </a:r>
            <a:r>
              <a:rPr lang="en-US" sz="1400" b="0" i="0" u="none" strike="noStrike" kern="1200" spc="0" baseline="0" dirty="0">
                <a:solidFill>
                  <a:sysClr val="windowText" lastClr="000000">
                    <a:lumMod val="65000"/>
                    <a:lumOff val="35000"/>
                  </a:sysClr>
                </a:solidFill>
              </a:rPr>
              <a:t>the trend is increasing.</a:t>
            </a:r>
            <a:endParaRPr lang="en-US" sz="1400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'avg length of stay'!$M$2</c:f>
              <c:strCache>
                <c:ptCount val="1"/>
                <c:pt idx="0">
                  <c:v>Bellport Outpatient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trendline>
            <c:spPr>
              <a:ln w="19050" cap="rnd">
                <a:solidFill>
                  <a:schemeClr val="accent1"/>
                </a:solidFill>
                <a:prstDash val="sysDot"/>
              </a:ln>
              <a:effectLst/>
            </c:spPr>
            <c:trendlineType val="linear"/>
            <c:dispRSqr val="0"/>
            <c:dispEq val="0"/>
          </c:trendline>
          <c:trendline>
            <c:spPr>
              <a:ln w="19050" cap="rnd">
                <a:solidFill>
                  <a:schemeClr val="accent1"/>
                </a:solidFill>
                <a:prstDash val="sysDot"/>
              </a:ln>
              <a:effectLst/>
            </c:spPr>
            <c:trendlineType val="linear"/>
            <c:dispRSqr val="0"/>
            <c:dispEq val="0"/>
          </c:trendline>
          <c:cat>
            <c:numRef>
              <c:f>'avg length of stay'!$N$1:$S$1</c:f>
              <c:numCache>
                <c:formatCode>d\-mmm</c:formatCode>
                <c:ptCount val="6"/>
                <c:pt idx="0" formatCode="mmm\-yy">
                  <c:v>45566</c:v>
                </c:pt>
                <c:pt idx="1">
                  <c:v>45536</c:v>
                </c:pt>
                <c:pt idx="2">
                  <c:v>45505</c:v>
                </c:pt>
                <c:pt idx="3">
                  <c:v>45474</c:v>
                </c:pt>
                <c:pt idx="4">
                  <c:v>45444</c:v>
                </c:pt>
                <c:pt idx="5">
                  <c:v>45413</c:v>
                </c:pt>
              </c:numCache>
            </c:numRef>
          </c:cat>
          <c:val>
            <c:numRef>
              <c:f>'avg length of stay'!$N$2:$S$2</c:f>
              <c:numCache>
                <c:formatCode>0.0</c:formatCode>
                <c:ptCount val="6"/>
                <c:pt idx="0">
                  <c:v>2.85</c:v>
                </c:pt>
                <c:pt idx="1">
                  <c:v>2.77</c:v>
                </c:pt>
                <c:pt idx="2">
                  <c:v>2.73</c:v>
                </c:pt>
                <c:pt idx="3">
                  <c:v>3.62</c:v>
                </c:pt>
                <c:pt idx="4">
                  <c:v>3.41</c:v>
                </c:pt>
                <c:pt idx="5">
                  <c:v>4.3099999999999996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2985-4FAE-A679-F6409765F295}"/>
            </c:ext>
          </c:extLst>
        </c:ser>
        <c:ser>
          <c:idx val="1"/>
          <c:order val="1"/>
          <c:tx>
            <c:strRef>
              <c:f>'avg length of stay'!$M$3</c:f>
              <c:strCache>
                <c:ptCount val="1"/>
                <c:pt idx="0">
                  <c:v>Bellport Day Rehabilitation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Pt>
            <c:idx val="1"/>
            <c:marker>
              <c:symbol val="none"/>
            </c:marker>
            <c:bubble3D val="0"/>
            <c:spPr>
              <a:ln w="28575" cap="rnd">
                <a:solidFill>
                  <a:srgbClr val="E06214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4-2985-4FAE-A679-F6409765F295}"/>
              </c:ext>
            </c:extLst>
          </c:dPt>
          <c:dPt>
            <c:idx val="2"/>
            <c:marker>
              <c:symbol val="none"/>
            </c:marker>
            <c:bubble3D val="0"/>
            <c:spPr>
              <a:ln w="28575" cap="rnd">
                <a:solidFill>
                  <a:srgbClr val="E06214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6-2985-4FAE-A679-F6409765F295}"/>
              </c:ext>
            </c:extLst>
          </c:dPt>
          <c:dPt>
            <c:idx val="3"/>
            <c:marker>
              <c:symbol val="none"/>
            </c:marker>
            <c:bubble3D val="0"/>
            <c:spPr>
              <a:ln w="28575" cap="rnd">
                <a:solidFill>
                  <a:srgbClr val="E06214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8-2985-4FAE-A679-F6409765F295}"/>
              </c:ext>
            </c:extLst>
          </c:dPt>
          <c:dPt>
            <c:idx val="4"/>
            <c:marker>
              <c:symbol val="none"/>
            </c:marker>
            <c:bubble3D val="0"/>
            <c:spPr>
              <a:ln w="28575" cap="rnd">
                <a:solidFill>
                  <a:srgbClr val="E06214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A-2985-4FAE-A679-F6409765F295}"/>
              </c:ext>
            </c:extLst>
          </c:dPt>
          <c:dPt>
            <c:idx val="5"/>
            <c:marker>
              <c:symbol val="none"/>
            </c:marker>
            <c:bubble3D val="0"/>
            <c:spPr>
              <a:ln w="28575" cap="rnd">
                <a:solidFill>
                  <a:srgbClr val="E06214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C-2985-4FAE-A679-F6409765F295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trendline>
            <c:spPr>
              <a:ln w="19050" cap="rnd">
                <a:solidFill>
                  <a:schemeClr val="accent2"/>
                </a:solidFill>
                <a:prstDash val="sysDot"/>
              </a:ln>
              <a:effectLst/>
            </c:spPr>
            <c:trendlineType val="linear"/>
            <c:dispRSqr val="0"/>
            <c:dispEq val="0"/>
          </c:trendline>
          <c:trendline>
            <c:spPr>
              <a:ln w="19050" cap="rnd">
                <a:solidFill>
                  <a:srgbClr val="E06214"/>
                </a:solidFill>
                <a:prstDash val="sysDot"/>
              </a:ln>
              <a:effectLst/>
            </c:spPr>
            <c:trendlineType val="linear"/>
            <c:dispRSqr val="0"/>
            <c:dispEq val="0"/>
          </c:trendline>
          <c:cat>
            <c:numRef>
              <c:f>'avg length of stay'!$N$1:$S$1</c:f>
              <c:numCache>
                <c:formatCode>d\-mmm</c:formatCode>
                <c:ptCount val="6"/>
                <c:pt idx="0" formatCode="mmm\-yy">
                  <c:v>45566</c:v>
                </c:pt>
                <c:pt idx="1">
                  <c:v>45536</c:v>
                </c:pt>
                <c:pt idx="2">
                  <c:v>45505</c:v>
                </c:pt>
                <c:pt idx="3">
                  <c:v>45474</c:v>
                </c:pt>
                <c:pt idx="4">
                  <c:v>45444</c:v>
                </c:pt>
                <c:pt idx="5">
                  <c:v>45413</c:v>
                </c:pt>
              </c:numCache>
            </c:numRef>
          </c:cat>
          <c:val>
            <c:numRef>
              <c:f>'avg length of stay'!$N$3:$S$3</c:f>
              <c:numCache>
                <c:formatCode>0.0</c:formatCode>
                <c:ptCount val="6"/>
                <c:pt idx="0">
                  <c:v>36.4</c:v>
                </c:pt>
                <c:pt idx="1">
                  <c:v>50</c:v>
                </c:pt>
                <c:pt idx="2">
                  <c:v>49.25</c:v>
                </c:pt>
                <c:pt idx="3">
                  <c:v>41</c:v>
                </c:pt>
                <c:pt idx="4">
                  <c:v>28</c:v>
                </c:pt>
                <c:pt idx="5">
                  <c:v>34.75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F-2985-4FAE-A679-F6409765F295}"/>
            </c:ext>
          </c:extLst>
        </c:ser>
        <c:ser>
          <c:idx val="2"/>
          <c:order val="2"/>
          <c:tx>
            <c:strRef>
              <c:f>'avg length of stay'!$M$4</c:f>
              <c:strCache>
                <c:ptCount val="1"/>
                <c:pt idx="0">
                  <c:v>*5 Other Outpatients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trendline>
            <c:spPr>
              <a:ln w="19050" cap="rnd">
                <a:solidFill>
                  <a:schemeClr val="accent6"/>
                </a:solidFill>
                <a:prstDash val="sysDot"/>
              </a:ln>
              <a:effectLst/>
            </c:spPr>
            <c:trendlineType val="linear"/>
            <c:dispRSqr val="0"/>
            <c:dispEq val="0"/>
          </c:trendline>
          <c:cat>
            <c:numRef>
              <c:f>'avg length of stay'!$N$1:$S$1</c:f>
              <c:numCache>
                <c:formatCode>d\-mmm</c:formatCode>
                <c:ptCount val="6"/>
                <c:pt idx="0" formatCode="mmm\-yy">
                  <c:v>45566</c:v>
                </c:pt>
                <c:pt idx="1">
                  <c:v>45536</c:v>
                </c:pt>
                <c:pt idx="2">
                  <c:v>45505</c:v>
                </c:pt>
                <c:pt idx="3">
                  <c:v>45474</c:v>
                </c:pt>
                <c:pt idx="4">
                  <c:v>45444</c:v>
                </c:pt>
                <c:pt idx="5">
                  <c:v>45413</c:v>
                </c:pt>
              </c:numCache>
            </c:numRef>
          </c:cat>
          <c:val>
            <c:numRef>
              <c:f>'avg length of stay'!$N$4:$S$4</c:f>
              <c:numCache>
                <c:formatCode>0.0</c:formatCode>
                <c:ptCount val="6"/>
                <c:pt idx="0">
                  <c:v>13.424242424242422</c:v>
                </c:pt>
                <c:pt idx="1">
                  <c:v>13.15909090909091</c:v>
                </c:pt>
                <c:pt idx="2">
                  <c:v>11.6</c:v>
                </c:pt>
                <c:pt idx="3">
                  <c:v>13.30952380952381</c:v>
                </c:pt>
                <c:pt idx="4">
                  <c:v>11.285714285714285</c:v>
                </c:pt>
                <c:pt idx="5">
                  <c:v>14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1-2985-4FAE-A679-F6409765F295}"/>
            </c:ext>
          </c:extLst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126086480"/>
        <c:axId val="126071120"/>
      </c:lineChart>
      <c:dateAx>
        <c:axId val="126086480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>
                    <a:solidFill>
                      <a:schemeClr val="tx2"/>
                    </a:solidFill>
                  </a:rPr>
                  <a:t>Month of service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mmm\-yy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6071120"/>
        <c:crosses val="autoZero"/>
        <c:auto val="1"/>
        <c:lblOffset val="100"/>
        <c:baseTimeUnit val="months"/>
      </c:dateAx>
      <c:valAx>
        <c:axId val="1260711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>
                    <a:solidFill>
                      <a:schemeClr val="tx2"/>
                    </a:solidFill>
                  </a:rPr>
                  <a:t>Number of services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608648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0.03165</cdr:x>
      <cdr:y>0.37028</cdr:y>
    </cdr:from>
    <cdr:to>
      <cdr:x>0.0807</cdr:x>
      <cdr:y>0.47287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BA213281-61B0-8972-B9FE-1CDDADAAF70F}"/>
            </a:ext>
          </a:extLst>
        </cdr:cNvPr>
        <cdr:cNvSpPr txBox="1"/>
      </cdr:nvSpPr>
      <cdr:spPr>
        <a:xfrm xmlns:a="http://schemas.openxmlformats.org/drawingml/2006/main">
          <a:off x="338827" y="1143707"/>
          <a:ext cx="525101" cy="31687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100" b="1" kern="1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39%</a:t>
          </a:r>
        </a:p>
      </cdr:txBody>
    </cdr:sp>
  </cdr:relSizeAnchor>
  <cdr:relSizeAnchor xmlns:cdr="http://schemas.openxmlformats.org/drawingml/2006/chartDrawing">
    <cdr:from>
      <cdr:x>0.66538</cdr:x>
      <cdr:y>0.44869</cdr:y>
    </cdr:from>
    <cdr:to>
      <cdr:x>0.71443</cdr:x>
      <cdr:y>0.55128</cdr:y>
    </cdr:to>
    <cdr:sp macro="" textlink="">
      <cdr:nvSpPr>
        <cdr:cNvPr id="4" name="TextBox 1">
          <a:extLst xmlns:a="http://schemas.openxmlformats.org/drawingml/2006/main">
            <a:ext uri="{FF2B5EF4-FFF2-40B4-BE49-F238E27FC236}">
              <a16:creationId xmlns:a16="http://schemas.microsoft.com/office/drawing/2014/main" id="{FB84BF42-329A-B1EC-3089-A49112D27254}"/>
            </a:ext>
          </a:extLst>
        </cdr:cNvPr>
        <cdr:cNvSpPr txBox="1"/>
      </cdr:nvSpPr>
      <cdr:spPr>
        <a:xfrm xmlns:a="http://schemas.openxmlformats.org/drawingml/2006/main">
          <a:off x="7122890" y="1385888"/>
          <a:ext cx="525101" cy="31687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b="1" kern="1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80</a:t>
          </a:r>
          <a:r>
            <a:rPr lang="en-US" sz="1100" b="1" kern="1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%</a:t>
          </a:r>
        </a:p>
      </cdr:txBody>
    </cdr:sp>
  </cdr:relSizeAnchor>
  <cdr:relSizeAnchor xmlns:cdr="http://schemas.openxmlformats.org/drawingml/2006/chartDrawing">
    <cdr:from>
      <cdr:x>0.33155</cdr:x>
      <cdr:y>0.43436</cdr:y>
    </cdr:from>
    <cdr:to>
      <cdr:x>0.3806</cdr:x>
      <cdr:y>0.53695</cdr:y>
    </cdr:to>
    <cdr:sp macro="" textlink="">
      <cdr:nvSpPr>
        <cdr:cNvPr id="5" name="TextBox 1">
          <a:extLst xmlns:a="http://schemas.openxmlformats.org/drawingml/2006/main">
            <a:ext uri="{FF2B5EF4-FFF2-40B4-BE49-F238E27FC236}">
              <a16:creationId xmlns:a16="http://schemas.microsoft.com/office/drawing/2014/main" id="{FB84BF42-329A-B1EC-3089-A49112D27254}"/>
            </a:ext>
          </a:extLst>
        </cdr:cNvPr>
        <cdr:cNvSpPr txBox="1"/>
      </cdr:nvSpPr>
      <cdr:spPr>
        <a:xfrm xmlns:a="http://schemas.openxmlformats.org/drawingml/2006/main">
          <a:off x="3549286" y="1341612"/>
          <a:ext cx="525101" cy="31687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b="1" kern="1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24</a:t>
          </a:r>
          <a:r>
            <a:rPr lang="en-US" sz="1100" b="1" kern="1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%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7FB8B65A-D69F-C26C-B67E-036EF77BF1F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52B9064-AE57-427F-E5AF-71DE7D52FE6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8190EA-5EEC-4300-B6AE-D9734C6C648E}" type="datetimeFigureOut">
              <a:rPr lang="en-US" smtClean="0"/>
              <a:t>11/18/2024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186157A-CEB9-B0FC-3A49-BE950AEAD6F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0819CA0-A57D-42D7-A625-56C22D0FA7C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FF3A6F-DEFA-45E0-9496-BEE7C2C6F3D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60022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87ADD9-2083-264C-A652-8D52D02F7E72}" type="datetimeFigureOut">
              <a:rPr lang="en-US" smtClean="0"/>
              <a:t>11/18/2024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7DC217-DF71-1A49-B3EA-559F1F43B0F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64252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7DC217-DF71-1A49-B3EA-559F1F43B0F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52478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7DC217-DF71-1A49-B3EA-559F1F43B0FF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90868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9AC79249-FDC0-364D-A734-AE1DE1605D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4572000"/>
            <a:ext cx="12192000" cy="2286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13537B6D-42A5-F449-2691-321A167F7C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-3419"/>
            <a:ext cx="12192000" cy="6861419"/>
            <a:chOff x="0" y="-3419"/>
            <a:chExt cx="12192000" cy="6861419"/>
          </a:xfrm>
        </p:grpSpPr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902465C8-266D-104C-9C49-323DF4A8277E}"/>
                </a:ext>
              </a:extLst>
            </p:cNvPr>
            <p:cNvSpPr/>
            <p:nvPr userDrawn="1"/>
          </p:nvSpPr>
          <p:spPr>
            <a:xfrm>
              <a:off x="583746" y="4960030"/>
              <a:ext cx="1551214" cy="1551214"/>
            </a:xfrm>
            <a:prstGeom prst="ellipse">
              <a:avLst/>
            </a:prstGeom>
            <a:solidFill>
              <a:schemeClr val="tx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id="{37979A1C-BF60-B345-A664-2E4F7A3461EB}"/>
                </a:ext>
              </a:extLst>
            </p:cNvPr>
            <p:cNvSpPr/>
            <p:nvPr userDrawn="1"/>
          </p:nvSpPr>
          <p:spPr>
            <a:xfrm>
              <a:off x="1" y="4571999"/>
              <a:ext cx="1118508" cy="1118508"/>
            </a:xfrm>
            <a:custGeom>
              <a:avLst/>
              <a:gdLst>
                <a:gd name="connsiteX0" fmla="*/ 0 w 1167493"/>
                <a:gd name="connsiteY0" fmla="*/ 0 h 1167493"/>
                <a:gd name="connsiteX1" fmla="*/ 1167493 w 1167493"/>
                <a:gd name="connsiteY1" fmla="*/ 0 h 1167493"/>
                <a:gd name="connsiteX2" fmla="*/ 0 w 1167493"/>
                <a:gd name="connsiteY2" fmla="*/ 1167493 h 1167493"/>
                <a:gd name="connsiteX3" fmla="*/ 0 w 1167493"/>
                <a:gd name="connsiteY3" fmla="*/ 0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7493" h="1167493">
                  <a:moveTo>
                    <a:pt x="0" y="0"/>
                  </a:moveTo>
                  <a:lnTo>
                    <a:pt x="1167493" y="0"/>
                  </a:lnTo>
                  <a:cubicBezTo>
                    <a:pt x="522704" y="0"/>
                    <a:pt x="0" y="522704"/>
                    <a:pt x="0" y="1167493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9" name="Freeform 8">
              <a:extLst>
                <a:ext uri="{FF2B5EF4-FFF2-40B4-BE49-F238E27FC236}">
                  <a16:creationId xmlns:a16="http://schemas.microsoft.com/office/drawing/2014/main" id="{58080B3E-915C-2D4C-8608-596E1BFD6387}"/>
                </a:ext>
              </a:extLst>
            </p:cNvPr>
            <p:cNvSpPr/>
            <p:nvPr userDrawn="1"/>
          </p:nvSpPr>
          <p:spPr>
            <a:xfrm>
              <a:off x="1" y="5739492"/>
              <a:ext cx="1118508" cy="1118508"/>
            </a:xfrm>
            <a:custGeom>
              <a:avLst/>
              <a:gdLst>
                <a:gd name="connsiteX0" fmla="*/ 0 w 1167493"/>
                <a:gd name="connsiteY0" fmla="*/ 0 h 1167493"/>
                <a:gd name="connsiteX1" fmla="*/ 1167493 w 1167493"/>
                <a:gd name="connsiteY1" fmla="*/ 1167493 h 1167493"/>
                <a:gd name="connsiteX2" fmla="*/ 0 w 1167493"/>
                <a:gd name="connsiteY2" fmla="*/ 1167493 h 1167493"/>
                <a:gd name="connsiteX3" fmla="*/ 0 w 1167493"/>
                <a:gd name="connsiteY3" fmla="*/ 0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7493" h="1167493">
                  <a:moveTo>
                    <a:pt x="0" y="0"/>
                  </a:moveTo>
                  <a:cubicBezTo>
                    <a:pt x="0" y="644789"/>
                    <a:pt x="522704" y="1167493"/>
                    <a:pt x="1167493" y="1167493"/>
                  </a:cubicBezTo>
                  <a:lnTo>
                    <a:pt x="0" y="11674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F15FBB50-09C8-B64E-AE57-67C5E70810CB}"/>
                </a:ext>
              </a:extLst>
            </p:cNvPr>
            <p:cNvGrpSpPr/>
            <p:nvPr userDrawn="1"/>
          </p:nvGrpSpPr>
          <p:grpSpPr>
            <a:xfrm>
              <a:off x="8264427" y="-3419"/>
              <a:ext cx="3927573" cy="3165022"/>
              <a:chOff x="9857014" y="13834"/>
              <a:chExt cx="2334986" cy="1881641"/>
            </a:xfrm>
          </p:grpSpPr>
          <p:sp>
            <p:nvSpPr>
              <p:cNvPr id="15" name="Freeform 14">
                <a:extLst>
                  <a:ext uri="{FF2B5EF4-FFF2-40B4-BE49-F238E27FC236}">
                    <a16:creationId xmlns:a16="http://schemas.microsoft.com/office/drawing/2014/main" id="{EFBF1E52-11FA-DC48-B7AD-75734232FFE8}"/>
                  </a:ext>
                </a:extLst>
              </p:cNvPr>
              <p:cNvSpPr/>
              <p:nvPr userDrawn="1"/>
            </p:nvSpPr>
            <p:spPr>
              <a:xfrm rot="5400000" flipH="1" flipV="1">
                <a:off x="10667433" y="370908"/>
                <a:ext cx="1881641" cy="1167493"/>
              </a:xfrm>
              <a:custGeom>
                <a:avLst/>
                <a:gdLst>
                  <a:gd name="connsiteX0" fmla="*/ 1881641 w 1881641"/>
                  <a:gd name="connsiteY0" fmla="*/ 1167473 h 1167493"/>
                  <a:gd name="connsiteX1" fmla="*/ 1881641 w 1881641"/>
                  <a:gd name="connsiteY1" fmla="*/ 1167493 h 1167493"/>
                  <a:gd name="connsiteX2" fmla="*/ 1167493 w 1881641"/>
                  <a:gd name="connsiteY2" fmla="*/ 1167493 h 1167493"/>
                  <a:gd name="connsiteX3" fmla="*/ 0 w 1881641"/>
                  <a:gd name="connsiteY3" fmla="*/ 0 h 1167493"/>
                  <a:gd name="connsiteX4" fmla="*/ 714149 w 1881641"/>
                  <a:gd name="connsiteY4" fmla="*/ 0 h 1167493"/>
                  <a:gd name="connsiteX5" fmla="*/ 1875614 w 1881641"/>
                  <a:gd name="connsiteY5" fmla="*/ 1048124 h 1167493"/>
                  <a:gd name="connsiteX6" fmla="*/ 1881641 w 1881641"/>
                  <a:gd name="connsiteY6" fmla="*/ 1167473 h 11674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881641" h="1167493">
                    <a:moveTo>
                      <a:pt x="1881641" y="1167473"/>
                    </a:moveTo>
                    <a:lnTo>
                      <a:pt x="1881641" y="1167493"/>
                    </a:lnTo>
                    <a:lnTo>
                      <a:pt x="1167493" y="1167493"/>
                    </a:lnTo>
                    <a:cubicBezTo>
                      <a:pt x="522704" y="1167493"/>
                      <a:pt x="0" y="644789"/>
                      <a:pt x="0" y="0"/>
                    </a:cubicBezTo>
                    <a:lnTo>
                      <a:pt x="714149" y="0"/>
                    </a:lnTo>
                    <a:cubicBezTo>
                      <a:pt x="1318639" y="0"/>
                      <a:pt x="1815827" y="459408"/>
                      <a:pt x="1875614" y="1048124"/>
                    </a:cubicBezTo>
                    <a:lnTo>
                      <a:pt x="1881641" y="1167473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16" name="Freeform 15">
                <a:extLst>
                  <a:ext uri="{FF2B5EF4-FFF2-40B4-BE49-F238E27FC236}">
                    <a16:creationId xmlns:a16="http://schemas.microsoft.com/office/drawing/2014/main" id="{4850B620-49F5-3748-84AF-682555D52792}"/>
                  </a:ext>
                </a:extLst>
              </p:cNvPr>
              <p:cNvSpPr/>
              <p:nvPr userDrawn="1"/>
            </p:nvSpPr>
            <p:spPr>
              <a:xfrm rot="16200000" flipV="1">
                <a:off x="9499940" y="370908"/>
                <a:ext cx="1881641" cy="1167493"/>
              </a:xfrm>
              <a:custGeom>
                <a:avLst/>
                <a:gdLst>
                  <a:gd name="connsiteX0" fmla="*/ 1881641 w 1881641"/>
                  <a:gd name="connsiteY0" fmla="*/ 1167473 h 1167493"/>
                  <a:gd name="connsiteX1" fmla="*/ 1881641 w 1881641"/>
                  <a:gd name="connsiteY1" fmla="*/ 1167493 h 1167493"/>
                  <a:gd name="connsiteX2" fmla="*/ 1167493 w 1881641"/>
                  <a:gd name="connsiteY2" fmla="*/ 1167493 h 1167493"/>
                  <a:gd name="connsiteX3" fmla="*/ 0 w 1881641"/>
                  <a:gd name="connsiteY3" fmla="*/ 0 h 1167493"/>
                  <a:gd name="connsiteX4" fmla="*/ 714149 w 1881641"/>
                  <a:gd name="connsiteY4" fmla="*/ 0 h 1167493"/>
                  <a:gd name="connsiteX5" fmla="*/ 1875614 w 1881641"/>
                  <a:gd name="connsiteY5" fmla="*/ 1048124 h 1167493"/>
                  <a:gd name="connsiteX6" fmla="*/ 1881641 w 1881641"/>
                  <a:gd name="connsiteY6" fmla="*/ 1167473 h 11674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881641" h="1167493">
                    <a:moveTo>
                      <a:pt x="1881641" y="1167473"/>
                    </a:moveTo>
                    <a:lnTo>
                      <a:pt x="1881641" y="1167493"/>
                    </a:lnTo>
                    <a:lnTo>
                      <a:pt x="1167493" y="1167493"/>
                    </a:lnTo>
                    <a:cubicBezTo>
                      <a:pt x="522704" y="1167493"/>
                      <a:pt x="0" y="644789"/>
                      <a:pt x="0" y="0"/>
                    </a:cubicBezTo>
                    <a:lnTo>
                      <a:pt x="714149" y="0"/>
                    </a:lnTo>
                    <a:cubicBezTo>
                      <a:pt x="1318639" y="0"/>
                      <a:pt x="1815827" y="459408"/>
                      <a:pt x="1875614" y="1048124"/>
                    </a:cubicBezTo>
                    <a:lnTo>
                      <a:pt x="1881641" y="1167473"/>
                    </a:ln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BC68F289-2744-2F48-893A-3F17911625C8}"/>
                </a:ext>
              </a:extLst>
            </p:cNvPr>
            <p:cNvSpPr/>
            <p:nvPr userDrawn="1"/>
          </p:nvSpPr>
          <p:spPr>
            <a:xfrm>
              <a:off x="0" y="-1"/>
              <a:ext cx="1167493" cy="1167493"/>
            </a:xfrm>
            <a:custGeom>
              <a:avLst/>
              <a:gdLst>
                <a:gd name="connsiteX0" fmla="*/ 0 w 862693"/>
                <a:gd name="connsiteY0" fmla="*/ 0 h 862693"/>
                <a:gd name="connsiteX1" fmla="*/ 862693 w 862693"/>
                <a:gd name="connsiteY1" fmla="*/ 0 h 862693"/>
                <a:gd name="connsiteX2" fmla="*/ 0 w 862693"/>
                <a:gd name="connsiteY2" fmla="*/ 862693 h 862693"/>
                <a:gd name="connsiteX3" fmla="*/ 0 w 862693"/>
                <a:gd name="connsiteY3" fmla="*/ 0 h 8626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62693" h="862693">
                  <a:moveTo>
                    <a:pt x="0" y="0"/>
                  </a:moveTo>
                  <a:lnTo>
                    <a:pt x="862693" y="0"/>
                  </a:lnTo>
                  <a:cubicBezTo>
                    <a:pt x="862693" y="476453"/>
                    <a:pt x="476452" y="862693"/>
                    <a:pt x="0" y="862693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28" name="Freeform 27">
              <a:extLst>
                <a:ext uri="{FF2B5EF4-FFF2-40B4-BE49-F238E27FC236}">
                  <a16:creationId xmlns:a16="http://schemas.microsoft.com/office/drawing/2014/main" id="{9E240E8A-950E-7946-826C-415CB5DACA43}"/>
                </a:ext>
              </a:extLst>
            </p:cNvPr>
            <p:cNvSpPr/>
            <p:nvPr userDrawn="1"/>
          </p:nvSpPr>
          <p:spPr>
            <a:xfrm>
              <a:off x="11024507" y="4580708"/>
              <a:ext cx="1167493" cy="2277292"/>
            </a:xfrm>
            <a:custGeom>
              <a:avLst/>
              <a:gdLst>
                <a:gd name="connsiteX0" fmla="*/ 1167473 w 1167493"/>
                <a:gd name="connsiteY0" fmla="*/ 0 h 2272167"/>
                <a:gd name="connsiteX1" fmla="*/ 1167493 w 1167493"/>
                <a:gd name="connsiteY1" fmla="*/ 0 h 2272167"/>
                <a:gd name="connsiteX2" fmla="*/ 1167493 w 1167493"/>
                <a:gd name="connsiteY2" fmla="*/ 492960 h 2272167"/>
                <a:gd name="connsiteX3" fmla="*/ 1167493 w 1167493"/>
                <a:gd name="connsiteY3" fmla="*/ 720385 h 2272167"/>
                <a:gd name="connsiteX4" fmla="*/ 1167493 w 1167493"/>
                <a:gd name="connsiteY4" fmla="*/ 2272167 h 2272167"/>
                <a:gd name="connsiteX5" fmla="*/ 0 w 1167493"/>
                <a:gd name="connsiteY5" fmla="*/ 2272167 h 2272167"/>
                <a:gd name="connsiteX6" fmla="*/ 0 w 1167493"/>
                <a:gd name="connsiteY6" fmla="*/ 1898074 h 2272167"/>
                <a:gd name="connsiteX7" fmla="*/ 0 w 1167493"/>
                <a:gd name="connsiteY7" fmla="*/ 1271597 h 2272167"/>
                <a:gd name="connsiteX8" fmla="*/ 0 w 1167493"/>
                <a:gd name="connsiteY8" fmla="*/ 1177688 h 2272167"/>
                <a:gd name="connsiteX9" fmla="*/ 1048124 w 1167493"/>
                <a:gd name="connsiteY9" fmla="*/ 6080 h 2272167"/>
                <a:gd name="connsiteX10" fmla="*/ 1167473 w 1167493"/>
                <a:gd name="connsiteY10" fmla="*/ 0 h 22721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167493" h="2272167">
                  <a:moveTo>
                    <a:pt x="1167473" y="0"/>
                  </a:moveTo>
                  <a:lnTo>
                    <a:pt x="1167493" y="0"/>
                  </a:lnTo>
                  <a:lnTo>
                    <a:pt x="1167493" y="492960"/>
                  </a:lnTo>
                  <a:lnTo>
                    <a:pt x="1167493" y="720385"/>
                  </a:lnTo>
                  <a:lnTo>
                    <a:pt x="1167493" y="2272167"/>
                  </a:lnTo>
                  <a:lnTo>
                    <a:pt x="0" y="2272167"/>
                  </a:lnTo>
                  <a:lnTo>
                    <a:pt x="0" y="1898074"/>
                  </a:lnTo>
                  <a:lnTo>
                    <a:pt x="0" y="1271597"/>
                  </a:lnTo>
                  <a:lnTo>
                    <a:pt x="0" y="1177688"/>
                  </a:lnTo>
                  <a:cubicBezTo>
                    <a:pt x="0" y="567919"/>
                    <a:pt x="459408" y="66389"/>
                    <a:pt x="1048124" y="6080"/>
                  </a:cubicBezTo>
                  <a:lnTo>
                    <a:pt x="1167473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494248F2-5264-4601-AA0B-6C092F77F2D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167493" y="232913"/>
            <a:ext cx="7096933" cy="3830130"/>
          </a:xfrm>
        </p:spPr>
        <p:txBody>
          <a:bodyPr anchor="b">
            <a:noAutofit/>
          </a:bodyPr>
          <a:lstStyle>
            <a:lvl1pPr algn="l">
              <a:defRPr sz="6000" b="1">
                <a:latin typeface="+mj-lt"/>
              </a:defRPr>
            </a:lvl1pPr>
          </a:lstStyle>
          <a:p>
            <a:r>
              <a:rPr lang="en-US" dirty="0"/>
              <a:t>Click to add title</a:t>
            </a:r>
          </a:p>
        </p:txBody>
      </p:sp>
    </p:spTree>
    <p:extLst>
      <p:ext uri="{BB962C8B-B14F-4D97-AF65-F5344CB8AC3E}">
        <p14:creationId xmlns:p14="http://schemas.microsoft.com/office/powerpoint/2010/main" val="29164985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>
            <a:extLst>
              <a:ext uri="{FF2B5EF4-FFF2-40B4-BE49-F238E27FC236}">
                <a16:creationId xmlns:a16="http://schemas.microsoft.com/office/drawing/2014/main" id="{AC10D125-AB73-D276-4947-94204736A3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1" y="0"/>
            <a:ext cx="12191999" cy="6858000"/>
            <a:chOff x="1" y="0"/>
            <a:chExt cx="12191999" cy="6858000"/>
          </a:xfrm>
        </p:grpSpPr>
        <p:sp>
          <p:nvSpPr>
            <p:cNvPr id="4" name="Freeform 3">
              <a:extLst>
                <a:ext uri="{FF2B5EF4-FFF2-40B4-BE49-F238E27FC236}">
                  <a16:creationId xmlns:a16="http://schemas.microsoft.com/office/drawing/2014/main" id="{6A7F6A3F-E1DD-A246-9A6D-5F9B18BA258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 flipH="1">
              <a:off x="8580896" y="1"/>
              <a:ext cx="3611104" cy="3611104"/>
            </a:xfrm>
            <a:custGeom>
              <a:avLst/>
              <a:gdLst>
                <a:gd name="connsiteX0" fmla="*/ 0 w 1167493"/>
                <a:gd name="connsiteY0" fmla="*/ 0 h 1167493"/>
                <a:gd name="connsiteX1" fmla="*/ 1167493 w 1167493"/>
                <a:gd name="connsiteY1" fmla="*/ 0 h 1167493"/>
                <a:gd name="connsiteX2" fmla="*/ 0 w 1167493"/>
                <a:gd name="connsiteY2" fmla="*/ 1167493 h 1167493"/>
                <a:gd name="connsiteX3" fmla="*/ 0 w 1167493"/>
                <a:gd name="connsiteY3" fmla="*/ 0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7493" h="1167493">
                  <a:moveTo>
                    <a:pt x="0" y="0"/>
                  </a:moveTo>
                  <a:lnTo>
                    <a:pt x="1167493" y="0"/>
                  </a:lnTo>
                  <a:cubicBezTo>
                    <a:pt x="522704" y="0"/>
                    <a:pt x="0" y="522704"/>
                    <a:pt x="0" y="1167493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5" name="Freeform 4">
              <a:extLst>
                <a:ext uri="{FF2B5EF4-FFF2-40B4-BE49-F238E27FC236}">
                  <a16:creationId xmlns:a16="http://schemas.microsoft.com/office/drawing/2014/main" id="{055FD0FC-C8FF-6741-A364-A29CDC6F94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 flipH="1">
              <a:off x="8580896" y="3246896"/>
              <a:ext cx="3611104" cy="3611104"/>
            </a:xfrm>
            <a:custGeom>
              <a:avLst/>
              <a:gdLst>
                <a:gd name="connsiteX0" fmla="*/ 0 w 1167493"/>
                <a:gd name="connsiteY0" fmla="*/ 0 h 1167493"/>
                <a:gd name="connsiteX1" fmla="*/ 1167493 w 1167493"/>
                <a:gd name="connsiteY1" fmla="*/ 1167493 h 1167493"/>
                <a:gd name="connsiteX2" fmla="*/ 0 w 1167493"/>
                <a:gd name="connsiteY2" fmla="*/ 1167493 h 1167493"/>
                <a:gd name="connsiteX3" fmla="*/ 0 w 1167493"/>
                <a:gd name="connsiteY3" fmla="*/ 0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7493" h="1167493">
                  <a:moveTo>
                    <a:pt x="0" y="0"/>
                  </a:moveTo>
                  <a:cubicBezTo>
                    <a:pt x="0" y="644789"/>
                    <a:pt x="522704" y="1167493"/>
                    <a:pt x="1167493" y="1167493"/>
                  </a:cubicBezTo>
                  <a:lnTo>
                    <a:pt x="0" y="11674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latin typeface="+mn-lt"/>
              </a:endParaRPr>
            </a:p>
          </p:txBody>
        </p:sp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D11C9832-A021-954E-A34F-2988D1189AE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1" y="0"/>
              <a:ext cx="933856" cy="933856"/>
            </a:xfrm>
            <a:custGeom>
              <a:avLst/>
              <a:gdLst>
                <a:gd name="connsiteX0" fmla="*/ 0 w 862693"/>
                <a:gd name="connsiteY0" fmla="*/ 0 h 862693"/>
                <a:gd name="connsiteX1" fmla="*/ 862693 w 862693"/>
                <a:gd name="connsiteY1" fmla="*/ 0 h 862693"/>
                <a:gd name="connsiteX2" fmla="*/ 0 w 862693"/>
                <a:gd name="connsiteY2" fmla="*/ 862693 h 862693"/>
                <a:gd name="connsiteX3" fmla="*/ 0 w 862693"/>
                <a:gd name="connsiteY3" fmla="*/ 0 h 8626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62693" h="862693">
                  <a:moveTo>
                    <a:pt x="0" y="0"/>
                  </a:moveTo>
                  <a:lnTo>
                    <a:pt x="862693" y="0"/>
                  </a:lnTo>
                  <a:cubicBezTo>
                    <a:pt x="862693" y="476453"/>
                    <a:pt x="476452" y="862693"/>
                    <a:pt x="0" y="862693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9861BC34-DFBF-2D4F-B463-FCFBC08391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 userDrawn="1"/>
          </p:nvGrpSpPr>
          <p:grpSpPr>
            <a:xfrm>
              <a:off x="8082092" y="5590903"/>
              <a:ext cx="1572380" cy="1267097"/>
              <a:chOff x="7413403" y="4976359"/>
              <a:chExt cx="2334986" cy="1881641"/>
            </a:xfrm>
          </p:grpSpPr>
          <p:sp>
            <p:nvSpPr>
              <p:cNvPr id="7" name="Freeform 6">
                <a:extLst>
                  <a:ext uri="{FF2B5EF4-FFF2-40B4-BE49-F238E27FC236}">
                    <a16:creationId xmlns:a16="http://schemas.microsoft.com/office/drawing/2014/main" id="{55C37C19-F268-4A43-A0D4-3B1B38D48952}"/>
                  </a:ext>
                </a:extLst>
              </p:cNvPr>
              <p:cNvSpPr/>
              <p:nvPr userDrawn="1"/>
            </p:nvSpPr>
            <p:spPr>
              <a:xfrm rot="5400000" flipH="1" flipV="1">
                <a:off x="8223822" y="5333433"/>
                <a:ext cx="1881641" cy="1167493"/>
              </a:xfrm>
              <a:custGeom>
                <a:avLst/>
                <a:gdLst>
                  <a:gd name="connsiteX0" fmla="*/ 1881641 w 1881641"/>
                  <a:gd name="connsiteY0" fmla="*/ 1167473 h 1167493"/>
                  <a:gd name="connsiteX1" fmla="*/ 1881641 w 1881641"/>
                  <a:gd name="connsiteY1" fmla="*/ 1167493 h 1167493"/>
                  <a:gd name="connsiteX2" fmla="*/ 1167493 w 1881641"/>
                  <a:gd name="connsiteY2" fmla="*/ 1167493 h 1167493"/>
                  <a:gd name="connsiteX3" fmla="*/ 0 w 1881641"/>
                  <a:gd name="connsiteY3" fmla="*/ 0 h 1167493"/>
                  <a:gd name="connsiteX4" fmla="*/ 714149 w 1881641"/>
                  <a:gd name="connsiteY4" fmla="*/ 0 h 1167493"/>
                  <a:gd name="connsiteX5" fmla="*/ 1875614 w 1881641"/>
                  <a:gd name="connsiteY5" fmla="*/ 1048124 h 1167493"/>
                  <a:gd name="connsiteX6" fmla="*/ 1881641 w 1881641"/>
                  <a:gd name="connsiteY6" fmla="*/ 1167473 h 11674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881641" h="1167493">
                    <a:moveTo>
                      <a:pt x="1881641" y="1167473"/>
                    </a:moveTo>
                    <a:lnTo>
                      <a:pt x="1881641" y="1167493"/>
                    </a:lnTo>
                    <a:lnTo>
                      <a:pt x="1167493" y="1167493"/>
                    </a:lnTo>
                    <a:cubicBezTo>
                      <a:pt x="522704" y="1167493"/>
                      <a:pt x="0" y="644789"/>
                      <a:pt x="0" y="0"/>
                    </a:cubicBezTo>
                    <a:lnTo>
                      <a:pt x="714149" y="0"/>
                    </a:lnTo>
                    <a:cubicBezTo>
                      <a:pt x="1318639" y="0"/>
                      <a:pt x="1815827" y="459408"/>
                      <a:pt x="1875614" y="1048124"/>
                    </a:cubicBezTo>
                    <a:lnTo>
                      <a:pt x="1881641" y="1167473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>
                  <a:latin typeface="+mn-lt"/>
                </a:endParaRPr>
              </a:p>
            </p:txBody>
          </p:sp>
          <p:sp>
            <p:nvSpPr>
              <p:cNvPr id="8" name="Freeform 7">
                <a:extLst>
                  <a:ext uri="{FF2B5EF4-FFF2-40B4-BE49-F238E27FC236}">
                    <a16:creationId xmlns:a16="http://schemas.microsoft.com/office/drawing/2014/main" id="{E4F760E5-9D5D-E44F-AEBF-20CA8DE87D11}"/>
                  </a:ext>
                </a:extLst>
              </p:cNvPr>
              <p:cNvSpPr/>
              <p:nvPr userDrawn="1"/>
            </p:nvSpPr>
            <p:spPr>
              <a:xfrm rot="16200000" flipV="1">
                <a:off x="7056329" y="5333433"/>
                <a:ext cx="1881641" cy="1167493"/>
              </a:xfrm>
              <a:custGeom>
                <a:avLst/>
                <a:gdLst>
                  <a:gd name="connsiteX0" fmla="*/ 1881641 w 1881641"/>
                  <a:gd name="connsiteY0" fmla="*/ 1167473 h 1167493"/>
                  <a:gd name="connsiteX1" fmla="*/ 1881641 w 1881641"/>
                  <a:gd name="connsiteY1" fmla="*/ 1167493 h 1167493"/>
                  <a:gd name="connsiteX2" fmla="*/ 1167493 w 1881641"/>
                  <a:gd name="connsiteY2" fmla="*/ 1167493 h 1167493"/>
                  <a:gd name="connsiteX3" fmla="*/ 0 w 1881641"/>
                  <a:gd name="connsiteY3" fmla="*/ 0 h 1167493"/>
                  <a:gd name="connsiteX4" fmla="*/ 714149 w 1881641"/>
                  <a:gd name="connsiteY4" fmla="*/ 0 h 1167493"/>
                  <a:gd name="connsiteX5" fmla="*/ 1875614 w 1881641"/>
                  <a:gd name="connsiteY5" fmla="*/ 1048124 h 1167493"/>
                  <a:gd name="connsiteX6" fmla="*/ 1881641 w 1881641"/>
                  <a:gd name="connsiteY6" fmla="*/ 1167473 h 11674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881641" h="1167493">
                    <a:moveTo>
                      <a:pt x="1881641" y="1167473"/>
                    </a:moveTo>
                    <a:lnTo>
                      <a:pt x="1881641" y="1167493"/>
                    </a:lnTo>
                    <a:lnTo>
                      <a:pt x="1167493" y="1167493"/>
                    </a:lnTo>
                    <a:cubicBezTo>
                      <a:pt x="522704" y="1167493"/>
                      <a:pt x="0" y="644789"/>
                      <a:pt x="0" y="0"/>
                    </a:cubicBezTo>
                    <a:lnTo>
                      <a:pt x="714149" y="0"/>
                    </a:lnTo>
                    <a:cubicBezTo>
                      <a:pt x="1318639" y="0"/>
                      <a:pt x="1815827" y="459408"/>
                      <a:pt x="1875614" y="1048124"/>
                    </a:cubicBezTo>
                    <a:lnTo>
                      <a:pt x="1881641" y="1167473"/>
                    </a:ln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>
                  <a:latin typeface="+mn-lt"/>
                </a:endParaRPr>
              </a:p>
            </p:txBody>
          </p:sp>
        </p:grp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58864" y="102021"/>
            <a:ext cx="9779183" cy="1744415"/>
          </a:xfrm>
        </p:spPr>
        <p:txBody>
          <a:bodyPr anchor="b">
            <a:noAutofit/>
          </a:bodyPr>
          <a:lstStyle>
            <a:lvl1pPr>
              <a:defRPr sz="4200" b="1">
                <a:latin typeface="+mj-lt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FC6F2-80B4-49A7-9448-33FE2DF0E96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158865" y="2017467"/>
            <a:ext cx="9779182" cy="3366815"/>
          </a:xfrm>
        </p:spPr>
        <p:txBody>
          <a:bodyPr>
            <a:normAutofit/>
          </a:bodyPr>
          <a:lstStyle>
            <a:lvl1pPr marL="0" indent="0">
              <a:buNone/>
              <a:defRPr>
                <a:latin typeface="+mn-lt"/>
              </a:defRPr>
            </a:lvl1pPr>
            <a:lvl2pPr marL="457200" indent="0">
              <a:buNone/>
              <a:defRPr>
                <a:latin typeface="+mn-lt"/>
              </a:defRPr>
            </a:lvl2pPr>
            <a:lvl3pPr marL="914400" indent="0">
              <a:buNone/>
              <a:defRPr>
                <a:latin typeface="+mn-lt"/>
              </a:defRPr>
            </a:lvl3pPr>
            <a:lvl4pPr marL="1371600" indent="0">
              <a:buNone/>
              <a:defRPr>
                <a:latin typeface="+mn-lt"/>
              </a:defRPr>
            </a:lvl4pPr>
            <a:lvl5pPr marL="1828800" indent="0">
              <a:buNone/>
              <a:defRPr>
                <a:latin typeface="+mn-lt"/>
              </a:defRPr>
            </a:lvl5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7536C149-3EFE-A94E-902D-57CED00B2C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r>
              <a:rPr lang="en-US" dirty="0"/>
              <a:t>9/8/20XX</a:t>
            </a:r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53CA1E78-F17D-F34D-9F81-0DBF44F378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1FE54918-A625-F64F-A42E-A427E9B2D4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accent2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22712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2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CCEDB282-8288-C81F-52B5-048A3E80C9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-1"/>
            <a:ext cx="12208822" cy="6858003"/>
            <a:chOff x="0" y="-1"/>
            <a:chExt cx="12208822" cy="6858003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2A62587F-7496-384A-AF40-18FC8CF0709D}"/>
                </a:ext>
              </a:extLst>
            </p:cNvPr>
            <p:cNvSpPr/>
            <p:nvPr userDrawn="1"/>
          </p:nvSpPr>
          <p:spPr>
            <a:xfrm>
              <a:off x="0" y="2286002"/>
              <a:ext cx="12208822" cy="45720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" name="Freeform 11">
              <a:extLst>
                <a:ext uri="{FF2B5EF4-FFF2-40B4-BE49-F238E27FC236}">
                  <a16:creationId xmlns:a16="http://schemas.microsoft.com/office/drawing/2014/main" id="{84DB028B-A475-224B-B675-A15A56CAD0BF}"/>
                </a:ext>
              </a:extLst>
            </p:cNvPr>
            <p:cNvSpPr/>
            <p:nvPr userDrawn="1"/>
          </p:nvSpPr>
          <p:spPr>
            <a:xfrm flipH="1">
              <a:off x="8597718" y="3246896"/>
              <a:ext cx="3611104" cy="3611104"/>
            </a:xfrm>
            <a:custGeom>
              <a:avLst/>
              <a:gdLst>
                <a:gd name="connsiteX0" fmla="*/ 0 w 1167493"/>
                <a:gd name="connsiteY0" fmla="*/ 0 h 1167493"/>
                <a:gd name="connsiteX1" fmla="*/ 1167493 w 1167493"/>
                <a:gd name="connsiteY1" fmla="*/ 1167493 h 1167493"/>
                <a:gd name="connsiteX2" fmla="*/ 0 w 1167493"/>
                <a:gd name="connsiteY2" fmla="*/ 1167493 h 1167493"/>
                <a:gd name="connsiteX3" fmla="*/ 0 w 1167493"/>
                <a:gd name="connsiteY3" fmla="*/ 0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7493" h="1167493">
                  <a:moveTo>
                    <a:pt x="0" y="0"/>
                  </a:moveTo>
                  <a:cubicBezTo>
                    <a:pt x="0" y="644789"/>
                    <a:pt x="522704" y="1167493"/>
                    <a:pt x="1167493" y="1167493"/>
                  </a:cubicBezTo>
                  <a:lnTo>
                    <a:pt x="0" y="11674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4" name="Freeform 13">
              <a:extLst>
                <a:ext uri="{FF2B5EF4-FFF2-40B4-BE49-F238E27FC236}">
                  <a16:creationId xmlns:a16="http://schemas.microsoft.com/office/drawing/2014/main" id="{61C34955-105B-4D4D-B51D-754C5D38A85D}"/>
                </a:ext>
              </a:extLst>
            </p:cNvPr>
            <p:cNvSpPr/>
            <p:nvPr userDrawn="1"/>
          </p:nvSpPr>
          <p:spPr>
            <a:xfrm>
              <a:off x="1" y="0"/>
              <a:ext cx="933856" cy="933856"/>
            </a:xfrm>
            <a:custGeom>
              <a:avLst/>
              <a:gdLst>
                <a:gd name="connsiteX0" fmla="*/ 0 w 862693"/>
                <a:gd name="connsiteY0" fmla="*/ 0 h 862693"/>
                <a:gd name="connsiteX1" fmla="*/ 862693 w 862693"/>
                <a:gd name="connsiteY1" fmla="*/ 0 h 862693"/>
                <a:gd name="connsiteX2" fmla="*/ 0 w 862693"/>
                <a:gd name="connsiteY2" fmla="*/ 862693 h 862693"/>
                <a:gd name="connsiteX3" fmla="*/ 0 w 862693"/>
                <a:gd name="connsiteY3" fmla="*/ 0 h 8626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62693" h="862693">
                  <a:moveTo>
                    <a:pt x="0" y="0"/>
                  </a:moveTo>
                  <a:lnTo>
                    <a:pt x="862693" y="0"/>
                  </a:lnTo>
                  <a:cubicBezTo>
                    <a:pt x="862693" y="476453"/>
                    <a:pt x="476452" y="862693"/>
                    <a:pt x="0" y="862693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5" name="Freeform 14">
              <a:extLst>
                <a:ext uri="{FF2B5EF4-FFF2-40B4-BE49-F238E27FC236}">
                  <a16:creationId xmlns:a16="http://schemas.microsoft.com/office/drawing/2014/main" id="{2734DEB1-EC02-2E42-9292-4ADD115060A5}"/>
                </a:ext>
              </a:extLst>
            </p:cNvPr>
            <p:cNvSpPr/>
            <p:nvPr userDrawn="1"/>
          </p:nvSpPr>
          <p:spPr>
            <a:xfrm rot="5400000" flipH="1" flipV="1">
              <a:off x="10344100" y="438098"/>
              <a:ext cx="2285999" cy="1409801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13" name="Title 1">
            <a:extLst>
              <a:ext uri="{FF2B5EF4-FFF2-40B4-BE49-F238E27FC236}">
                <a16:creationId xmlns:a16="http://schemas.microsoft.com/office/drawing/2014/main" id="{5E932F0D-7FC3-634B-932C-3625C16C8DE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67492" y="45085"/>
            <a:ext cx="9779183" cy="1600835"/>
          </a:xfrm>
        </p:spPr>
        <p:txBody>
          <a:bodyPr anchor="b">
            <a:noAutofit/>
          </a:bodyPr>
          <a:lstStyle>
            <a:lvl1pPr>
              <a:defRPr sz="4200" b="1">
                <a:latin typeface="+mj-lt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1EED44-783E-8705-4119-D7E9F7D4F2B4}"/>
              </a:ext>
            </a:extLst>
          </p:cNvPr>
          <p:cNvSpPr>
            <a:spLocks noGrp="1"/>
          </p:cNvSpPr>
          <p:nvPr>
            <p:ph idx="14" hasCustomPrompt="1"/>
          </p:nvPr>
        </p:nvSpPr>
        <p:spPr>
          <a:xfrm>
            <a:off x="1166087" y="2652713"/>
            <a:ext cx="9780587" cy="3436936"/>
          </a:xfrm>
        </p:spPr>
        <p:txBody>
          <a:bodyPr>
            <a:normAutofit/>
          </a:bodyPr>
          <a:lstStyle>
            <a:lvl1pPr marL="342900" indent="-283464">
              <a:spcBef>
                <a:spcPts val="1000"/>
              </a:spcBef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  <a:latin typeface="+mn-lt"/>
              </a:defRPr>
            </a:lvl1pPr>
            <a:lvl2pPr marL="566928" indent="-283464">
              <a:spcBef>
                <a:spcPts val="1000"/>
              </a:spcBef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  <a:latin typeface="+mn-lt"/>
              </a:defRPr>
            </a:lvl2pPr>
            <a:lvl3pPr marL="850392" indent="-283464">
              <a:spcBef>
                <a:spcPts val="1000"/>
              </a:spcBef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  <a:latin typeface="+mn-lt"/>
              </a:defRPr>
            </a:lvl3pPr>
            <a:lvl4pPr marL="1097280" indent="-283464">
              <a:spcBef>
                <a:spcPts val="1000"/>
              </a:spcBef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  <a:latin typeface="+mn-lt"/>
              </a:defRPr>
            </a:lvl4pPr>
            <a:lvl5pPr marL="1371600" indent="-283464">
              <a:spcBef>
                <a:spcPts val="1000"/>
              </a:spcBef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95D4F5-F69B-42F6-8A9D-330F696E14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accent2"/>
                </a:solidFill>
                <a:latin typeface="+mn-lt"/>
              </a:defRPr>
            </a:lvl1pPr>
          </a:lstStyle>
          <a:p>
            <a:r>
              <a:rPr lang="en-US" dirty="0"/>
              <a:t>9/8/20XX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79A23A-2238-4904-8692-9F2DAE8B8F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accent2"/>
                </a:solidFill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69FC35-DDC8-45FB-8ACB-21C15F57C1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206318" y="6356350"/>
            <a:ext cx="1604682" cy="365125"/>
          </a:xfrm>
        </p:spPr>
        <p:txBody>
          <a:bodyPr>
            <a:noAutofit/>
          </a:bodyPr>
          <a:lstStyle>
            <a:lvl1pPr>
              <a:defRPr>
                <a:solidFill>
                  <a:schemeClr val="accent3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31769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ection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95FBCE6F-2AA9-31FE-8148-33B4807355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23" name="Freeform 22">
              <a:extLst>
                <a:ext uri="{FF2B5EF4-FFF2-40B4-BE49-F238E27FC236}">
                  <a16:creationId xmlns:a16="http://schemas.microsoft.com/office/drawing/2014/main" id="{067EACEC-C2DD-EA42-8504-176673AD1F20}"/>
                </a:ext>
              </a:extLst>
            </p:cNvPr>
            <p:cNvSpPr/>
            <p:nvPr userDrawn="1"/>
          </p:nvSpPr>
          <p:spPr>
            <a:xfrm>
              <a:off x="0" y="0"/>
              <a:ext cx="8025490" cy="6858000"/>
            </a:xfrm>
            <a:custGeom>
              <a:avLst/>
              <a:gdLst>
                <a:gd name="connsiteX0" fmla="*/ 0 w 8025490"/>
                <a:gd name="connsiteY0" fmla="*/ 0 h 6858000"/>
                <a:gd name="connsiteX1" fmla="*/ 4596490 w 8025490"/>
                <a:gd name="connsiteY1" fmla="*/ 0 h 6858000"/>
                <a:gd name="connsiteX2" fmla="*/ 8025490 w 8025490"/>
                <a:gd name="connsiteY2" fmla="*/ 3429000 h 6858000"/>
                <a:gd name="connsiteX3" fmla="*/ 4596490 w 8025490"/>
                <a:gd name="connsiteY3" fmla="*/ 6858000 h 6858000"/>
                <a:gd name="connsiteX4" fmla="*/ 0 w 8025490"/>
                <a:gd name="connsiteY4" fmla="*/ 685800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025490" h="6858000">
                  <a:moveTo>
                    <a:pt x="0" y="0"/>
                  </a:moveTo>
                  <a:lnTo>
                    <a:pt x="4596490" y="0"/>
                  </a:lnTo>
                  <a:cubicBezTo>
                    <a:pt x="6490274" y="0"/>
                    <a:pt x="8025490" y="1535216"/>
                    <a:pt x="8025490" y="3429000"/>
                  </a:cubicBezTo>
                  <a:cubicBezTo>
                    <a:pt x="8025490" y="5322784"/>
                    <a:pt x="6490274" y="6858000"/>
                    <a:pt x="4596490" y="6858000"/>
                  </a:cubicBezTo>
                  <a:lnTo>
                    <a:pt x="0" y="685800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89843C7E-5704-7A46-8974-F3BFA42E7310}"/>
                </a:ext>
              </a:extLst>
            </p:cNvPr>
            <p:cNvGrpSpPr/>
            <p:nvPr userDrawn="1"/>
          </p:nvGrpSpPr>
          <p:grpSpPr>
            <a:xfrm rot="16200000">
              <a:off x="8286528" y="2207195"/>
              <a:ext cx="3032351" cy="2443610"/>
              <a:chOff x="9857014" y="13834"/>
              <a:chExt cx="2334986" cy="1881641"/>
            </a:xfrm>
          </p:grpSpPr>
          <p:sp>
            <p:nvSpPr>
              <p:cNvPr id="15" name="Freeform 14">
                <a:extLst>
                  <a:ext uri="{FF2B5EF4-FFF2-40B4-BE49-F238E27FC236}">
                    <a16:creationId xmlns:a16="http://schemas.microsoft.com/office/drawing/2014/main" id="{EFBF1E52-11FA-DC48-B7AD-75734232FFE8}"/>
                  </a:ext>
                </a:extLst>
              </p:cNvPr>
              <p:cNvSpPr/>
              <p:nvPr userDrawn="1"/>
            </p:nvSpPr>
            <p:spPr>
              <a:xfrm rot="5400000" flipH="1" flipV="1">
                <a:off x="10667433" y="370908"/>
                <a:ext cx="1881641" cy="1167493"/>
              </a:xfrm>
              <a:custGeom>
                <a:avLst/>
                <a:gdLst>
                  <a:gd name="connsiteX0" fmla="*/ 1881641 w 1881641"/>
                  <a:gd name="connsiteY0" fmla="*/ 1167473 h 1167493"/>
                  <a:gd name="connsiteX1" fmla="*/ 1881641 w 1881641"/>
                  <a:gd name="connsiteY1" fmla="*/ 1167493 h 1167493"/>
                  <a:gd name="connsiteX2" fmla="*/ 1167493 w 1881641"/>
                  <a:gd name="connsiteY2" fmla="*/ 1167493 h 1167493"/>
                  <a:gd name="connsiteX3" fmla="*/ 0 w 1881641"/>
                  <a:gd name="connsiteY3" fmla="*/ 0 h 1167493"/>
                  <a:gd name="connsiteX4" fmla="*/ 714149 w 1881641"/>
                  <a:gd name="connsiteY4" fmla="*/ 0 h 1167493"/>
                  <a:gd name="connsiteX5" fmla="*/ 1875614 w 1881641"/>
                  <a:gd name="connsiteY5" fmla="*/ 1048124 h 1167493"/>
                  <a:gd name="connsiteX6" fmla="*/ 1881641 w 1881641"/>
                  <a:gd name="connsiteY6" fmla="*/ 1167473 h 11674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881641" h="1167493">
                    <a:moveTo>
                      <a:pt x="1881641" y="1167473"/>
                    </a:moveTo>
                    <a:lnTo>
                      <a:pt x="1881641" y="1167493"/>
                    </a:lnTo>
                    <a:lnTo>
                      <a:pt x="1167493" y="1167493"/>
                    </a:lnTo>
                    <a:cubicBezTo>
                      <a:pt x="522704" y="1167493"/>
                      <a:pt x="0" y="644789"/>
                      <a:pt x="0" y="0"/>
                    </a:cubicBezTo>
                    <a:lnTo>
                      <a:pt x="714149" y="0"/>
                    </a:lnTo>
                    <a:cubicBezTo>
                      <a:pt x="1318639" y="0"/>
                      <a:pt x="1815827" y="459408"/>
                      <a:pt x="1875614" y="1048124"/>
                    </a:cubicBezTo>
                    <a:lnTo>
                      <a:pt x="1881641" y="1167473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16" name="Freeform 15">
                <a:extLst>
                  <a:ext uri="{FF2B5EF4-FFF2-40B4-BE49-F238E27FC236}">
                    <a16:creationId xmlns:a16="http://schemas.microsoft.com/office/drawing/2014/main" id="{4850B620-49F5-3748-84AF-682555D52792}"/>
                  </a:ext>
                </a:extLst>
              </p:cNvPr>
              <p:cNvSpPr/>
              <p:nvPr userDrawn="1"/>
            </p:nvSpPr>
            <p:spPr>
              <a:xfrm rot="16200000" flipV="1">
                <a:off x="9499940" y="370908"/>
                <a:ext cx="1881641" cy="1167493"/>
              </a:xfrm>
              <a:custGeom>
                <a:avLst/>
                <a:gdLst>
                  <a:gd name="connsiteX0" fmla="*/ 1881641 w 1881641"/>
                  <a:gd name="connsiteY0" fmla="*/ 1167473 h 1167493"/>
                  <a:gd name="connsiteX1" fmla="*/ 1881641 w 1881641"/>
                  <a:gd name="connsiteY1" fmla="*/ 1167493 h 1167493"/>
                  <a:gd name="connsiteX2" fmla="*/ 1167493 w 1881641"/>
                  <a:gd name="connsiteY2" fmla="*/ 1167493 h 1167493"/>
                  <a:gd name="connsiteX3" fmla="*/ 0 w 1881641"/>
                  <a:gd name="connsiteY3" fmla="*/ 0 h 1167493"/>
                  <a:gd name="connsiteX4" fmla="*/ 714149 w 1881641"/>
                  <a:gd name="connsiteY4" fmla="*/ 0 h 1167493"/>
                  <a:gd name="connsiteX5" fmla="*/ 1875614 w 1881641"/>
                  <a:gd name="connsiteY5" fmla="*/ 1048124 h 1167493"/>
                  <a:gd name="connsiteX6" fmla="*/ 1881641 w 1881641"/>
                  <a:gd name="connsiteY6" fmla="*/ 1167473 h 11674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881641" h="1167493">
                    <a:moveTo>
                      <a:pt x="1881641" y="1167473"/>
                    </a:moveTo>
                    <a:lnTo>
                      <a:pt x="1881641" y="1167493"/>
                    </a:lnTo>
                    <a:lnTo>
                      <a:pt x="1167493" y="1167493"/>
                    </a:lnTo>
                    <a:cubicBezTo>
                      <a:pt x="522704" y="1167493"/>
                      <a:pt x="0" y="644789"/>
                      <a:pt x="0" y="0"/>
                    </a:cubicBezTo>
                    <a:lnTo>
                      <a:pt x="714149" y="0"/>
                    </a:lnTo>
                    <a:cubicBezTo>
                      <a:pt x="1318639" y="0"/>
                      <a:pt x="1815827" y="459408"/>
                      <a:pt x="1875614" y="1048124"/>
                    </a:cubicBezTo>
                    <a:lnTo>
                      <a:pt x="1881641" y="1167473"/>
                    </a:ln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17" name="Freeform 16">
              <a:extLst>
                <a:ext uri="{FF2B5EF4-FFF2-40B4-BE49-F238E27FC236}">
                  <a16:creationId xmlns:a16="http://schemas.microsoft.com/office/drawing/2014/main" id="{0B179973-08D2-EF40-B516-35E75E906394}"/>
                </a:ext>
              </a:extLst>
            </p:cNvPr>
            <p:cNvSpPr/>
            <p:nvPr userDrawn="1"/>
          </p:nvSpPr>
          <p:spPr>
            <a:xfrm flipH="1">
              <a:off x="8580896" y="1"/>
              <a:ext cx="3611104" cy="3611104"/>
            </a:xfrm>
            <a:custGeom>
              <a:avLst/>
              <a:gdLst>
                <a:gd name="connsiteX0" fmla="*/ 0 w 1167493"/>
                <a:gd name="connsiteY0" fmla="*/ 0 h 1167493"/>
                <a:gd name="connsiteX1" fmla="*/ 1167493 w 1167493"/>
                <a:gd name="connsiteY1" fmla="*/ 0 h 1167493"/>
                <a:gd name="connsiteX2" fmla="*/ 0 w 1167493"/>
                <a:gd name="connsiteY2" fmla="*/ 1167493 h 1167493"/>
                <a:gd name="connsiteX3" fmla="*/ 0 w 1167493"/>
                <a:gd name="connsiteY3" fmla="*/ 0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7493" h="1167493">
                  <a:moveTo>
                    <a:pt x="0" y="0"/>
                  </a:moveTo>
                  <a:lnTo>
                    <a:pt x="1167493" y="0"/>
                  </a:lnTo>
                  <a:cubicBezTo>
                    <a:pt x="522704" y="0"/>
                    <a:pt x="0" y="522704"/>
                    <a:pt x="0" y="1167493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8" name="Freeform 17">
              <a:extLst>
                <a:ext uri="{FF2B5EF4-FFF2-40B4-BE49-F238E27FC236}">
                  <a16:creationId xmlns:a16="http://schemas.microsoft.com/office/drawing/2014/main" id="{6C811FF3-E48A-194D-8022-65F8C3A17449}"/>
                </a:ext>
              </a:extLst>
            </p:cNvPr>
            <p:cNvSpPr/>
            <p:nvPr userDrawn="1"/>
          </p:nvSpPr>
          <p:spPr>
            <a:xfrm flipH="1">
              <a:off x="8580896" y="3246896"/>
              <a:ext cx="3611104" cy="3611104"/>
            </a:xfrm>
            <a:custGeom>
              <a:avLst/>
              <a:gdLst>
                <a:gd name="connsiteX0" fmla="*/ 0 w 1167493"/>
                <a:gd name="connsiteY0" fmla="*/ 0 h 1167493"/>
                <a:gd name="connsiteX1" fmla="*/ 1167493 w 1167493"/>
                <a:gd name="connsiteY1" fmla="*/ 1167493 h 1167493"/>
                <a:gd name="connsiteX2" fmla="*/ 0 w 1167493"/>
                <a:gd name="connsiteY2" fmla="*/ 1167493 h 1167493"/>
                <a:gd name="connsiteX3" fmla="*/ 0 w 1167493"/>
                <a:gd name="connsiteY3" fmla="*/ 0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7493" h="1167493">
                  <a:moveTo>
                    <a:pt x="0" y="0"/>
                  </a:moveTo>
                  <a:cubicBezTo>
                    <a:pt x="0" y="644789"/>
                    <a:pt x="522704" y="1167493"/>
                    <a:pt x="1167493" y="1167493"/>
                  </a:cubicBezTo>
                  <a:lnTo>
                    <a:pt x="0" y="11674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494248F2-5264-4601-AA0B-6C092F77F2D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167494" y="177553"/>
            <a:ext cx="6245912" cy="3269447"/>
          </a:xfrm>
        </p:spPr>
        <p:txBody>
          <a:bodyPr bIns="0" anchor="b">
            <a:noAutofit/>
          </a:bodyPr>
          <a:lstStyle>
            <a:lvl1pPr algn="l">
              <a:defRPr sz="60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FB69D3-5632-4285-A209-9DCA67DA668C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167494" y="3492896"/>
            <a:ext cx="6245912" cy="912850"/>
          </a:xfrm>
        </p:spPr>
        <p:txBody>
          <a:bodyPr anchor="ctr" anchorCtr="0">
            <a:no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add subtitle</a:t>
            </a:r>
          </a:p>
        </p:txBody>
      </p:sp>
    </p:spTree>
    <p:extLst>
      <p:ext uri="{BB962C8B-B14F-4D97-AF65-F5344CB8AC3E}">
        <p14:creationId xmlns:p14="http://schemas.microsoft.com/office/powerpoint/2010/main" val="9865294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2 Column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>
            <a:extLst>
              <a:ext uri="{FF2B5EF4-FFF2-40B4-BE49-F238E27FC236}">
                <a16:creationId xmlns:a16="http://schemas.microsoft.com/office/drawing/2014/main" id="{14DB56B5-5DD7-95E3-52B2-EDC4B3F130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1" y="0"/>
            <a:ext cx="12191999" cy="6858000"/>
            <a:chOff x="1" y="0"/>
            <a:chExt cx="12191999" cy="6858000"/>
          </a:xfrm>
        </p:grpSpPr>
        <p:sp>
          <p:nvSpPr>
            <p:cNvPr id="4" name="Freeform 3">
              <a:extLst>
                <a:ext uri="{FF2B5EF4-FFF2-40B4-BE49-F238E27FC236}">
                  <a16:creationId xmlns:a16="http://schemas.microsoft.com/office/drawing/2014/main" id="{6A7F6A3F-E1DD-A246-9A6D-5F9B18BA2588}"/>
                </a:ext>
              </a:extLst>
            </p:cNvPr>
            <p:cNvSpPr/>
            <p:nvPr userDrawn="1"/>
          </p:nvSpPr>
          <p:spPr>
            <a:xfrm flipH="1">
              <a:off x="8580896" y="1"/>
              <a:ext cx="3611104" cy="3611104"/>
            </a:xfrm>
            <a:custGeom>
              <a:avLst/>
              <a:gdLst>
                <a:gd name="connsiteX0" fmla="*/ 0 w 1167493"/>
                <a:gd name="connsiteY0" fmla="*/ 0 h 1167493"/>
                <a:gd name="connsiteX1" fmla="*/ 1167493 w 1167493"/>
                <a:gd name="connsiteY1" fmla="*/ 0 h 1167493"/>
                <a:gd name="connsiteX2" fmla="*/ 0 w 1167493"/>
                <a:gd name="connsiteY2" fmla="*/ 1167493 h 1167493"/>
                <a:gd name="connsiteX3" fmla="*/ 0 w 1167493"/>
                <a:gd name="connsiteY3" fmla="*/ 0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7493" h="1167493">
                  <a:moveTo>
                    <a:pt x="0" y="0"/>
                  </a:moveTo>
                  <a:lnTo>
                    <a:pt x="1167493" y="0"/>
                  </a:lnTo>
                  <a:cubicBezTo>
                    <a:pt x="522704" y="0"/>
                    <a:pt x="0" y="522704"/>
                    <a:pt x="0" y="1167493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5" name="Freeform 4">
              <a:extLst>
                <a:ext uri="{FF2B5EF4-FFF2-40B4-BE49-F238E27FC236}">
                  <a16:creationId xmlns:a16="http://schemas.microsoft.com/office/drawing/2014/main" id="{055FD0FC-C8FF-6741-A364-A29CDC6F9495}"/>
                </a:ext>
              </a:extLst>
            </p:cNvPr>
            <p:cNvSpPr/>
            <p:nvPr userDrawn="1"/>
          </p:nvSpPr>
          <p:spPr>
            <a:xfrm flipH="1">
              <a:off x="8580896" y="3246896"/>
              <a:ext cx="3611104" cy="3611104"/>
            </a:xfrm>
            <a:custGeom>
              <a:avLst/>
              <a:gdLst>
                <a:gd name="connsiteX0" fmla="*/ 0 w 1167493"/>
                <a:gd name="connsiteY0" fmla="*/ 0 h 1167493"/>
                <a:gd name="connsiteX1" fmla="*/ 1167493 w 1167493"/>
                <a:gd name="connsiteY1" fmla="*/ 1167493 h 1167493"/>
                <a:gd name="connsiteX2" fmla="*/ 0 w 1167493"/>
                <a:gd name="connsiteY2" fmla="*/ 1167493 h 1167493"/>
                <a:gd name="connsiteX3" fmla="*/ 0 w 1167493"/>
                <a:gd name="connsiteY3" fmla="*/ 0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7493" h="1167493">
                  <a:moveTo>
                    <a:pt x="0" y="0"/>
                  </a:moveTo>
                  <a:cubicBezTo>
                    <a:pt x="0" y="644789"/>
                    <a:pt x="522704" y="1167493"/>
                    <a:pt x="1167493" y="1167493"/>
                  </a:cubicBezTo>
                  <a:lnTo>
                    <a:pt x="0" y="11674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D11C9832-A021-954E-A34F-2988D1189AE9}"/>
                </a:ext>
              </a:extLst>
            </p:cNvPr>
            <p:cNvSpPr/>
            <p:nvPr userDrawn="1"/>
          </p:nvSpPr>
          <p:spPr>
            <a:xfrm>
              <a:off x="1" y="0"/>
              <a:ext cx="933856" cy="933856"/>
            </a:xfrm>
            <a:custGeom>
              <a:avLst/>
              <a:gdLst>
                <a:gd name="connsiteX0" fmla="*/ 0 w 862693"/>
                <a:gd name="connsiteY0" fmla="*/ 0 h 862693"/>
                <a:gd name="connsiteX1" fmla="*/ 862693 w 862693"/>
                <a:gd name="connsiteY1" fmla="*/ 0 h 862693"/>
                <a:gd name="connsiteX2" fmla="*/ 0 w 862693"/>
                <a:gd name="connsiteY2" fmla="*/ 862693 h 862693"/>
                <a:gd name="connsiteX3" fmla="*/ 0 w 862693"/>
                <a:gd name="connsiteY3" fmla="*/ 0 h 8626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62693" h="862693">
                  <a:moveTo>
                    <a:pt x="0" y="0"/>
                  </a:moveTo>
                  <a:lnTo>
                    <a:pt x="862693" y="0"/>
                  </a:lnTo>
                  <a:cubicBezTo>
                    <a:pt x="862693" y="476453"/>
                    <a:pt x="476452" y="862693"/>
                    <a:pt x="0" y="862693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9861BC34-DFBF-2D4F-B463-FCFBC08391FF}"/>
                </a:ext>
              </a:extLst>
            </p:cNvPr>
            <p:cNvGrpSpPr/>
            <p:nvPr userDrawn="1"/>
          </p:nvGrpSpPr>
          <p:grpSpPr>
            <a:xfrm>
              <a:off x="8082092" y="5590903"/>
              <a:ext cx="1572380" cy="1267097"/>
              <a:chOff x="7413403" y="4976359"/>
              <a:chExt cx="2334986" cy="1881641"/>
            </a:xfrm>
          </p:grpSpPr>
          <p:sp>
            <p:nvSpPr>
              <p:cNvPr id="7" name="Freeform 6">
                <a:extLst>
                  <a:ext uri="{FF2B5EF4-FFF2-40B4-BE49-F238E27FC236}">
                    <a16:creationId xmlns:a16="http://schemas.microsoft.com/office/drawing/2014/main" id="{55C37C19-F268-4A43-A0D4-3B1B38D48952}"/>
                  </a:ext>
                </a:extLst>
              </p:cNvPr>
              <p:cNvSpPr/>
              <p:nvPr userDrawn="1"/>
            </p:nvSpPr>
            <p:spPr>
              <a:xfrm rot="5400000" flipH="1" flipV="1">
                <a:off x="8223822" y="5333433"/>
                <a:ext cx="1881641" cy="1167493"/>
              </a:xfrm>
              <a:custGeom>
                <a:avLst/>
                <a:gdLst>
                  <a:gd name="connsiteX0" fmla="*/ 1881641 w 1881641"/>
                  <a:gd name="connsiteY0" fmla="*/ 1167473 h 1167493"/>
                  <a:gd name="connsiteX1" fmla="*/ 1881641 w 1881641"/>
                  <a:gd name="connsiteY1" fmla="*/ 1167493 h 1167493"/>
                  <a:gd name="connsiteX2" fmla="*/ 1167493 w 1881641"/>
                  <a:gd name="connsiteY2" fmla="*/ 1167493 h 1167493"/>
                  <a:gd name="connsiteX3" fmla="*/ 0 w 1881641"/>
                  <a:gd name="connsiteY3" fmla="*/ 0 h 1167493"/>
                  <a:gd name="connsiteX4" fmla="*/ 714149 w 1881641"/>
                  <a:gd name="connsiteY4" fmla="*/ 0 h 1167493"/>
                  <a:gd name="connsiteX5" fmla="*/ 1875614 w 1881641"/>
                  <a:gd name="connsiteY5" fmla="*/ 1048124 h 1167493"/>
                  <a:gd name="connsiteX6" fmla="*/ 1881641 w 1881641"/>
                  <a:gd name="connsiteY6" fmla="*/ 1167473 h 11674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881641" h="1167493">
                    <a:moveTo>
                      <a:pt x="1881641" y="1167473"/>
                    </a:moveTo>
                    <a:lnTo>
                      <a:pt x="1881641" y="1167493"/>
                    </a:lnTo>
                    <a:lnTo>
                      <a:pt x="1167493" y="1167493"/>
                    </a:lnTo>
                    <a:cubicBezTo>
                      <a:pt x="522704" y="1167493"/>
                      <a:pt x="0" y="644789"/>
                      <a:pt x="0" y="0"/>
                    </a:cubicBezTo>
                    <a:lnTo>
                      <a:pt x="714149" y="0"/>
                    </a:lnTo>
                    <a:cubicBezTo>
                      <a:pt x="1318639" y="0"/>
                      <a:pt x="1815827" y="459408"/>
                      <a:pt x="1875614" y="1048124"/>
                    </a:cubicBezTo>
                    <a:lnTo>
                      <a:pt x="1881641" y="1167473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>
                  <a:latin typeface="+mn-lt"/>
                </a:endParaRPr>
              </a:p>
            </p:txBody>
          </p:sp>
          <p:sp>
            <p:nvSpPr>
              <p:cNvPr id="8" name="Freeform 7">
                <a:extLst>
                  <a:ext uri="{FF2B5EF4-FFF2-40B4-BE49-F238E27FC236}">
                    <a16:creationId xmlns:a16="http://schemas.microsoft.com/office/drawing/2014/main" id="{E4F760E5-9D5D-E44F-AEBF-20CA8DE87D11}"/>
                  </a:ext>
                </a:extLst>
              </p:cNvPr>
              <p:cNvSpPr/>
              <p:nvPr userDrawn="1"/>
            </p:nvSpPr>
            <p:spPr>
              <a:xfrm rot="16200000" flipV="1">
                <a:off x="7056329" y="5333433"/>
                <a:ext cx="1881641" cy="1167493"/>
              </a:xfrm>
              <a:custGeom>
                <a:avLst/>
                <a:gdLst>
                  <a:gd name="connsiteX0" fmla="*/ 1881641 w 1881641"/>
                  <a:gd name="connsiteY0" fmla="*/ 1167473 h 1167493"/>
                  <a:gd name="connsiteX1" fmla="*/ 1881641 w 1881641"/>
                  <a:gd name="connsiteY1" fmla="*/ 1167493 h 1167493"/>
                  <a:gd name="connsiteX2" fmla="*/ 1167493 w 1881641"/>
                  <a:gd name="connsiteY2" fmla="*/ 1167493 h 1167493"/>
                  <a:gd name="connsiteX3" fmla="*/ 0 w 1881641"/>
                  <a:gd name="connsiteY3" fmla="*/ 0 h 1167493"/>
                  <a:gd name="connsiteX4" fmla="*/ 714149 w 1881641"/>
                  <a:gd name="connsiteY4" fmla="*/ 0 h 1167493"/>
                  <a:gd name="connsiteX5" fmla="*/ 1875614 w 1881641"/>
                  <a:gd name="connsiteY5" fmla="*/ 1048124 h 1167493"/>
                  <a:gd name="connsiteX6" fmla="*/ 1881641 w 1881641"/>
                  <a:gd name="connsiteY6" fmla="*/ 1167473 h 11674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881641" h="1167493">
                    <a:moveTo>
                      <a:pt x="1881641" y="1167473"/>
                    </a:moveTo>
                    <a:lnTo>
                      <a:pt x="1881641" y="1167493"/>
                    </a:lnTo>
                    <a:lnTo>
                      <a:pt x="1167493" y="1167493"/>
                    </a:lnTo>
                    <a:cubicBezTo>
                      <a:pt x="522704" y="1167493"/>
                      <a:pt x="0" y="644789"/>
                      <a:pt x="0" y="0"/>
                    </a:cubicBezTo>
                    <a:lnTo>
                      <a:pt x="714149" y="0"/>
                    </a:lnTo>
                    <a:cubicBezTo>
                      <a:pt x="1318639" y="0"/>
                      <a:pt x="1815827" y="459408"/>
                      <a:pt x="1875614" y="1048124"/>
                    </a:cubicBezTo>
                    <a:lnTo>
                      <a:pt x="1881641" y="1167473"/>
                    </a:ln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>
                  <a:latin typeface="+mn-lt"/>
                </a:endParaRPr>
              </a:p>
            </p:txBody>
          </p:sp>
        </p:grp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67492" y="136526"/>
            <a:ext cx="9601200" cy="1653371"/>
          </a:xfrm>
        </p:spPr>
        <p:txBody>
          <a:bodyPr anchor="b">
            <a:noAutofit/>
          </a:bodyPr>
          <a:lstStyle>
            <a:lvl1pPr>
              <a:defRPr sz="4200" b="1">
                <a:latin typeface="+mj-lt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FC6F2-80B4-49A7-9448-33FE2DF0E96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167493" y="2023984"/>
            <a:ext cx="4663440" cy="3332832"/>
          </a:xfrm>
        </p:spPr>
        <p:txBody>
          <a:bodyPr>
            <a:normAutofit/>
          </a:bodyPr>
          <a:lstStyle>
            <a:lvl1pPr marL="0" indent="0">
              <a:spcBef>
                <a:spcPts val="1000"/>
              </a:spcBef>
              <a:buFont typeface="Arial" panose="020B0604020202020204" pitchFamily="34" charset="0"/>
              <a:buNone/>
              <a:defRPr sz="2000">
                <a:latin typeface="+mn-lt"/>
              </a:defRPr>
            </a:lvl1pPr>
            <a:lvl2pPr marL="283464" indent="-283464">
              <a:spcBef>
                <a:spcPts val="1000"/>
              </a:spcBef>
              <a:buFont typeface="Arial" panose="020B0604020202020204" pitchFamily="34" charset="0"/>
              <a:buChar char="•"/>
              <a:defRPr sz="2000">
                <a:latin typeface="+mn-lt"/>
              </a:defRPr>
            </a:lvl2pPr>
            <a:lvl3pPr marL="566928" indent="-283464">
              <a:spcBef>
                <a:spcPts val="1000"/>
              </a:spcBef>
              <a:buFont typeface="Arial" panose="020B0604020202020204" pitchFamily="34" charset="0"/>
              <a:buChar char="•"/>
              <a:defRPr sz="2000">
                <a:latin typeface="+mn-lt"/>
              </a:defRPr>
            </a:lvl3pPr>
            <a:lvl4pPr marL="850392" indent="-283464">
              <a:spcBef>
                <a:spcPts val="1000"/>
              </a:spcBef>
              <a:buFont typeface="Arial" panose="020B0604020202020204" pitchFamily="34" charset="0"/>
              <a:buChar char="•"/>
              <a:defRPr sz="2000">
                <a:latin typeface="+mn-lt"/>
              </a:defRPr>
            </a:lvl4pPr>
            <a:lvl5pPr marL="1133856" indent="-283464">
              <a:spcBef>
                <a:spcPts val="1000"/>
              </a:spcBef>
              <a:buFont typeface="Arial" panose="020B0604020202020204" pitchFamily="34" charset="0"/>
              <a:buChar char="•"/>
              <a:defRPr sz="2000">
                <a:latin typeface="+mn-lt"/>
              </a:defRPr>
            </a:lvl5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94CA559C-3355-DE44-ACF9-BDB6083C4225}"/>
              </a:ext>
            </a:extLst>
          </p:cNvPr>
          <p:cNvSpPr>
            <a:spLocks noGrp="1"/>
          </p:cNvSpPr>
          <p:nvPr>
            <p:ph idx="10" hasCustomPrompt="1"/>
          </p:nvPr>
        </p:nvSpPr>
        <p:spPr>
          <a:xfrm>
            <a:off x="6283235" y="2023984"/>
            <a:ext cx="4663440" cy="3332832"/>
          </a:xfrm>
        </p:spPr>
        <p:txBody>
          <a:bodyPr>
            <a:normAutofit/>
          </a:bodyPr>
          <a:lstStyle>
            <a:lvl1pPr marL="0" indent="0">
              <a:spcBef>
                <a:spcPts val="1000"/>
              </a:spcBef>
              <a:buFont typeface="Arial" panose="020B0604020202020204" pitchFamily="34" charset="0"/>
              <a:buNone/>
              <a:defRPr sz="2000">
                <a:latin typeface="+mn-lt"/>
              </a:defRPr>
            </a:lvl1pPr>
            <a:lvl2pPr marL="283464" indent="-283464">
              <a:spcBef>
                <a:spcPts val="1000"/>
              </a:spcBef>
              <a:buFont typeface="Arial" panose="020B0604020202020204" pitchFamily="34" charset="0"/>
              <a:buChar char="•"/>
              <a:defRPr sz="2000">
                <a:latin typeface="+mn-lt"/>
              </a:defRPr>
            </a:lvl2pPr>
            <a:lvl3pPr marL="566928" indent="-283464">
              <a:spcBef>
                <a:spcPts val="1000"/>
              </a:spcBef>
              <a:buFont typeface="Arial" panose="020B0604020202020204" pitchFamily="34" charset="0"/>
              <a:buChar char="•"/>
              <a:defRPr sz="2000">
                <a:latin typeface="+mn-lt"/>
              </a:defRPr>
            </a:lvl3pPr>
            <a:lvl4pPr marL="850392" indent="-283464">
              <a:spcBef>
                <a:spcPts val="1000"/>
              </a:spcBef>
              <a:buFont typeface="Arial" panose="020B0604020202020204" pitchFamily="34" charset="0"/>
              <a:buChar char="•"/>
              <a:defRPr sz="2000">
                <a:latin typeface="+mn-lt"/>
              </a:defRPr>
            </a:lvl4pPr>
            <a:lvl5pPr marL="1133856" indent="-283464">
              <a:spcBef>
                <a:spcPts val="1000"/>
              </a:spcBef>
              <a:buFont typeface="Arial" panose="020B0604020202020204" pitchFamily="34" charset="0"/>
              <a:buChar char="•"/>
              <a:defRPr sz="2000">
                <a:latin typeface="+mn-lt"/>
              </a:defRPr>
            </a:lvl5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7536C149-3EFE-A94E-902D-57CED00B2C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r>
              <a:rPr lang="en-US" dirty="0"/>
              <a:t>9/8/20XX</a:t>
            </a:r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53CA1E78-F17D-F34D-9F81-0DBF44F378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1FE54918-A625-F64F-A42E-A427E9B2D4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accent2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78435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2 conten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1A0E8D4A-B13C-C7EE-5E27-278124A127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1" y="1"/>
            <a:ext cx="12191999" cy="6857999"/>
            <a:chOff x="1" y="1"/>
            <a:chExt cx="12191999" cy="6857999"/>
          </a:xfrm>
        </p:grpSpPr>
        <p:sp>
          <p:nvSpPr>
            <p:cNvPr id="4" name="Freeform 3">
              <a:extLst>
                <a:ext uri="{FF2B5EF4-FFF2-40B4-BE49-F238E27FC236}">
                  <a16:creationId xmlns:a16="http://schemas.microsoft.com/office/drawing/2014/main" id="{6A7F6A3F-E1DD-A246-9A6D-5F9B18BA2588}"/>
                </a:ext>
              </a:extLst>
            </p:cNvPr>
            <p:cNvSpPr/>
            <p:nvPr userDrawn="1"/>
          </p:nvSpPr>
          <p:spPr>
            <a:xfrm flipH="1">
              <a:off x="8580896" y="1"/>
              <a:ext cx="3611104" cy="3611104"/>
            </a:xfrm>
            <a:custGeom>
              <a:avLst/>
              <a:gdLst>
                <a:gd name="connsiteX0" fmla="*/ 0 w 1167493"/>
                <a:gd name="connsiteY0" fmla="*/ 0 h 1167493"/>
                <a:gd name="connsiteX1" fmla="*/ 1167493 w 1167493"/>
                <a:gd name="connsiteY1" fmla="*/ 0 h 1167493"/>
                <a:gd name="connsiteX2" fmla="*/ 0 w 1167493"/>
                <a:gd name="connsiteY2" fmla="*/ 1167493 h 1167493"/>
                <a:gd name="connsiteX3" fmla="*/ 0 w 1167493"/>
                <a:gd name="connsiteY3" fmla="*/ 0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7493" h="1167493">
                  <a:moveTo>
                    <a:pt x="0" y="0"/>
                  </a:moveTo>
                  <a:lnTo>
                    <a:pt x="1167493" y="0"/>
                  </a:lnTo>
                  <a:cubicBezTo>
                    <a:pt x="522704" y="0"/>
                    <a:pt x="0" y="522704"/>
                    <a:pt x="0" y="1167493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5" name="Freeform 4">
              <a:extLst>
                <a:ext uri="{FF2B5EF4-FFF2-40B4-BE49-F238E27FC236}">
                  <a16:creationId xmlns:a16="http://schemas.microsoft.com/office/drawing/2014/main" id="{055FD0FC-C8FF-6741-A364-A29CDC6F9495}"/>
                </a:ext>
              </a:extLst>
            </p:cNvPr>
            <p:cNvSpPr/>
            <p:nvPr userDrawn="1"/>
          </p:nvSpPr>
          <p:spPr>
            <a:xfrm rot="5400000" flipH="1">
              <a:off x="1" y="3246896"/>
              <a:ext cx="3611104" cy="3611104"/>
            </a:xfrm>
            <a:custGeom>
              <a:avLst/>
              <a:gdLst>
                <a:gd name="connsiteX0" fmla="*/ 0 w 1167493"/>
                <a:gd name="connsiteY0" fmla="*/ 0 h 1167493"/>
                <a:gd name="connsiteX1" fmla="*/ 1167493 w 1167493"/>
                <a:gd name="connsiteY1" fmla="*/ 1167493 h 1167493"/>
                <a:gd name="connsiteX2" fmla="*/ 0 w 1167493"/>
                <a:gd name="connsiteY2" fmla="*/ 1167493 h 1167493"/>
                <a:gd name="connsiteX3" fmla="*/ 0 w 1167493"/>
                <a:gd name="connsiteY3" fmla="*/ 0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7493" h="1167493">
                  <a:moveTo>
                    <a:pt x="0" y="0"/>
                  </a:moveTo>
                  <a:cubicBezTo>
                    <a:pt x="0" y="644789"/>
                    <a:pt x="522704" y="1167493"/>
                    <a:pt x="1167493" y="1167493"/>
                  </a:cubicBezTo>
                  <a:lnTo>
                    <a:pt x="0" y="11674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67492" y="69008"/>
            <a:ext cx="9779183" cy="1706563"/>
          </a:xfrm>
        </p:spPr>
        <p:txBody>
          <a:bodyPr anchor="b">
            <a:noAutofit/>
          </a:bodyPr>
          <a:lstStyle>
            <a:lvl1pPr>
              <a:defRPr sz="42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926B296A-EB6A-9BE9-E813-B15C46524F4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1167493" y="2023984"/>
            <a:ext cx="4663440" cy="3332832"/>
          </a:xfrm>
        </p:spPr>
        <p:txBody>
          <a:bodyPr>
            <a:normAutofit/>
          </a:bodyPr>
          <a:lstStyle>
            <a:lvl1pPr marL="530352" indent="-530352">
              <a:spcBef>
                <a:spcPts val="1000"/>
              </a:spcBef>
              <a:buFont typeface="+mj-lt"/>
              <a:buAutoNum type="arabicPeriod"/>
              <a:defRPr sz="2000">
                <a:solidFill>
                  <a:schemeClr val="bg1"/>
                </a:solidFill>
                <a:latin typeface="+mn-lt"/>
              </a:defRPr>
            </a:lvl1pPr>
            <a:lvl2pPr marL="1097280" indent="-530352">
              <a:spcBef>
                <a:spcPts val="1000"/>
              </a:spcBef>
              <a:buFont typeface="+mj-lt"/>
              <a:buAutoNum type="alphaLcPeriod"/>
              <a:defRPr sz="2000">
                <a:solidFill>
                  <a:schemeClr val="bg1"/>
                </a:solidFill>
                <a:latin typeface="+mn-lt"/>
              </a:defRPr>
            </a:lvl2pPr>
            <a:lvl3pPr marL="1645920" indent="-530352">
              <a:spcBef>
                <a:spcPts val="1000"/>
              </a:spcBef>
              <a:buFont typeface="+mj-lt"/>
              <a:buAutoNum type="arabicParenR"/>
              <a:defRPr sz="2000">
                <a:solidFill>
                  <a:schemeClr val="bg1"/>
                </a:solidFill>
                <a:latin typeface="+mn-lt"/>
              </a:defRPr>
            </a:lvl3pPr>
            <a:lvl4pPr marL="1920240" indent="-530352">
              <a:spcBef>
                <a:spcPts val="1000"/>
              </a:spcBef>
              <a:buFont typeface="+mj-lt"/>
              <a:buAutoNum type="alphaLcParenR"/>
              <a:defRPr sz="2000">
                <a:solidFill>
                  <a:schemeClr val="bg1"/>
                </a:solidFill>
                <a:latin typeface="+mn-lt"/>
              </a:defRPr>
            </a:lvl4pPr>
            <a:lvl5pPr marL="2560320" indent="-514350">
              <a:spcBef>
                <a:spcPts val="1000"/>
              </a:spcBef>
              <a:buFont typeface="+mj-lt"/>
              <a:buAutoNum type="romanLcPeriod"/>
              <a:defRPr sz="2000">
                <a:solidFill>
                  <a:schemeClr val="bg1"/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9435B7D5-E7F8-1267-8942-3C97BE836B98}"/>
              </a:ext>
            </a:extLst>
          </p:cNvPr>
          <p:cNvSpPr>
            <a:spLocks noGrp="1"/>
          </p:cNvSpPr>
          <p:nvPr>
            <p:ph idx="11" hasCustomPrompt="1"/>
          </p:nvPr>
        </p:nvSpPr>
        <p:spPr>
          <a:xfrm>
            <a:off x="6283235" y="2023984"/>
            <a:ext cx="4663440" cy="3332832"/>
          </a:xfrm>
        </p:spPr>
        <p:txBody>
          <a:bodyPr>
            <a:normAutofit/>
          </a:bodyPr>
          <a:lstStyle>
            <a:lvl1pPr marL="0" indent="0">
              <a:spcBef>
                <a:spcPts val="1000"/>
              </a:spcBef>
              <a:buFont typeface="Arial" panose="020B0604020202020204" pitchFamily="34" charset="0"/>
              <a:buNone/>
              <a:defRPr sz="2000">
                <a:solidFill>
                  <a:schemeClr val="bg1"/>
                </a:solidFill>
                <a:latin typeface="+mn-lt"/>
              </a:defRPr>
            </a:lvl1pPr>
            <a:lvl2pPr marL="283464" indent="-283464">
              <a:spcBef>
                <a:spcPts val="1000"/>
              </a:spcBef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  <a:latin typeface="+mn-lt"/>
              </a:defRPr>
            </a:lvl2pPr>
            <a:lvl3pPr marL="566928" indent="-283464">
              <a:spcBef>
                <a:spcPts val="1000"/>
              </a:spcBef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  <a:latin typeface="+mn-lt"/>
              </a:defRPr>
            </a:lvl3pPr>
            <a:lvl4pPr marL="850392" indent="-283464">
              <a:spcBef>
                <a:spcPts val="1000"/>
              </a:spcBef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  <a:latin typeface="+mn-lt"/>
              </a:defRPr>
            </a:lvl4pPr>
            <a:lvl5pPr marL="1133856" indent="-283464">
              <a:spcBef>
                <a:spcPts val="1000"/>
              </a:spcBef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7536C149-3EFE-A94E-902D-57CED00B2C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170101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r>
              <a:rPr lang="en-US" dirty="0"/>
              <a:t>9/8/20XX</a:t>
            </a:r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53CA1E78-F17D-F34D-9F81-0DBF44F378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>
                <a:solidFill>
                  <a:schemeClr val="accent2"/>
                </a:solidFill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1FE54918-A625-F64F-A42E-A427E9B2D4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accent2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04266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hart 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BA2A58C-57B7-834C-8F5C-3299322411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rot="16200000">
            <a:off x="10772262" y="152641"/>
            <a:ext cx="1572380" cy="1267097"/>
            <a:chOff x="7413403" y="4976359"/>
            <a:chExt cx="2334986" cy="1881641"/>
          </a:xfrm>
        </p:grpSpPr>
        <p:sp>
          <p:nvSpPr>
            <p:cNvPr id="13" name="Freeform 12">
              <a:extLst>
                <a:ext uri="{FF2B5EF4-FFF2-40B4-BE49-F238E27FC236}">
                  <a16:creationId xmlns:a16="http://schemas.microsoft.com/office/drawing/2014/main" id="{801D8067-144A-FE48-AF1E-529B662DCAD3}"/>
                </a:ext>
              </a:extLst>
            </p:cNvPr>
            <p:cNvSpPr/>
            <p:nvPr userDrawn="1"/>
          </p:nvSpPr>
          <p:spPr>
            <a:xfrm rot="5400000" flipH="1" flipV="1">
              <a:off x="8223822" y="5333433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4" name="Freeform 13">
              <a:extLst>
                <a:ext uri="{FF2B5EF4-FFF2-40B4-BE49-F238E27FC236}">
                  <a16:creationId xmlns:a16="http://schemas.microsoft.com/office/drawing/2014/main" id="{2ECA7D87-C78C-C140-AA28-C0FB20209045}"/>
                </a:ext>
              </a:extLst>
            </p:cNvPr>
            <p:cNvSpPr/>
            <p:nvPr userDrawn="1"/>
          </p:nvSpPr>
          <p:spPr>
            <a:xfrm rot="16200000" flipV="1">
              <a:off x="7056329" y="5333433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67492" y="136526"/>
            <a:ext cx="9779183" cy="1570038"/>
          </a:xfrm>
        </p:spPr>
        <p:txBody>
          <a:bodyPr anchor="b">
            <a:noAutofit/>
          </a:bodyPr>
          <a:lstStyle>
            <a:lvl1pPr>
              <a:defRPr sz="4200" b="1">
                <a:latin typeface="+mj-lt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FC6F2-80B4-49A7-9448-33FE2DF0E96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167493" y="2084832"/>
            <a:ext cx="9779182" cy="3366813"/>
          </a:xfrm>
        </p:spPr>
        <p:txBody>
          <a:bodyPr>
            <a:noAutofit/>
          </a:bodyPr>
          <a:lstStyle>
            <a:lvl1pPr marL="0" indent="0">
              <a:buNone/>
              <a:defRPr>
                <a:latin typeface="+mn-lt"/>
              </a:defRPr>
            </a:lvl1pPr>
            <a:lvl2pPr marL="457200" indent="0">
              <a:buNone/>
              <a:defRPr>
                <a:latin typeface="+mn-lt"/>
              </a:defRPr>
            </a:lvl2pPr>
            <a:lvl3pPr marL="914400" indent="0">
              <a:buNone/>
              <a:defRPr>
                <a:latin typeface="+mn-lt"/>
              </a:defRPr>
            </a:lvl3pPr>
            <a:lvl4pPr marL="1371600" indent="0">
              <a:buNone/>
              <a:defRPr>
                <a:latin typeface="+mn-lt"/>
              </a:defRPr>
            </a:lvl4pPr>
            <a:lvl5pPr marL="1828800" indent="0">
              <a:buNone/>
              <a:defRPr>
                <a:latin typeface="+mn-lt"/>
              </a:defRPr>
            </a:lvl5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7536C149-3EFE-A94E-902D-57CED00B2C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170101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r>
              <a:rPr lang="en-US" dirty="0"/>
              <a:t>9/8/20XX</a:t>
            </a:r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53CA1E78-F17D-F34D-9F81-0DBF44F378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1FE54918-A625-F64F-A42E-A427E9B2D4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09451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78AD52EA-B01E-8D38-D87A-BF7EB5B58A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-1"/>
            <a:ext cx="12192001" cy="6864796"/>
            <a:chOff x="0" y="-1"/>
            <a:chExt cx="12192001" cy="6864796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9AC79249-FDC0-364D-A734-AE1DE1605D28}"/>
                </a:ext>
              </a:extLst>
            </p:cNvPr>
            <p:cNvSpPr/>
            <p:nvPr userDrawn="1"/>
          </p:nvSpPr>
          <p:spPr>
            <a:xfrm>
              <a:off x="8264426" y="0"/>
              <a:ext cx="3927574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F15FBB50-09C8-B64E-AE57-67C5E70810CB}"/>
                </a:ext>
              </a:extLst>
            </p:cNvPr>
            <p:cNvGrpSpPr/>
            <p:nvPr userDrawn="1"/>
          </p:nvGrpSpPr>
          <p:grpSpPr>
            <a:xfrm>
              <a:off x="8264427" y="3685939"/>
              <a:ext cx="3927573" cy="3178856"/>
              <a:chOff x="9857014" y="13834"/>
              <a:chExt cx="2334986" cy="1881641"/>
            </a:xfrm>
          </p:grpSpPr>
          <p:sp>
            <p:nvSpPr>
              <p:cNvPr id="15" name="Freeform 14">
                <a:extLst>
                  <a:ext uri="{FF2B5EF4-FFF2-40B4-BE49-F238E27FC236}">
                    <a16:creationId xmlns:a16="http://schemas.microsoft.com/office/drawing/2014/main" id="{EFBF1E52-11FA-DC48-B7AD-75734232FFE8}"/>
                  </a:ext>
                </a:extLst>
              </p:cNvPr>
              <p:cNvSpPr/>
              <p:nvPr userDrawn="1"/>
            </p:nvSpPr>
            <p:spPr>
              <a:xfrm rot="5400000" flipH="1" flipV="1">
                <a:off x="10667433" y="370908"/>
                <a:ext cx="1881641" cy="1167493"/>
              </a:xfrm>
              <a:custGeom>
                <a:avLst/>
                <a:gdLst>
                  <a:gd name="connsiteX0" fmla="*/ 1881641 w 1881641"/>
                  <a:gd name="connsiteY0" fmla="*/ 1167473 h 1167493"/>
                  <a:gd name="connsiteX1" fmla="*/ 1881641 w 1881641"/>
                  <a:gd name="connsiteY1" fmla="*/ 1167493 h 1167493"/>
                  <a:gd name="connsiteX2" fmla="*/ 1167493 w 1881641"/>
                  <a:gd name="connsiteY2" fmla="*/ 1167493 h 1167493"/>
                  <a:gd name="connsiteX3" fmla="*/ 0 w 1881641"/>
                  <a:gd name="connsiteY3" fmla="*/ 0 h 1167493"/>
                  <a:gd name="connsiteX4" fmla="*/ 714149 w 1881641"/>
                  <a:gd name="connsiteY4" fmla="*/ 0 h 1167493"/>
                  <a:gd name="connsiteX5" fmla="*/ 1875614 w 1881641"/>
                  <a:gd name="connsiteY5" fmla="*/ 1048124 h 1167493"/>
                  <a:gd name="connsiteX6" fmla="*/ 1881641 w 1881641"/>
                  <a:gd name="connsiteY6" fmla="*/ 1167473 h 11674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881641" h="1167493">
                    <a:moveTo>
                      <a:pt x="1881641" y="1167473"/>
                    </a:moveTo>
                    <a:lnTo>
                      <a:pt x="1881641" y="1167493"/>
                    </a:lnTo>
                    <a:lnTo>
                      <a:pt x="1167493" y="1167493"/>
                    </a:lnTo>
                    <a:cubicBezTo>
                      <a:pt x="522704" y="1167493"/>
                      <a:pt x="0" y="644789"/>
                      <a:pt x="0" y="0"/>
                    </a:cubicBezTo>
                    <a:lnTo>
                      <a:pt x="714149" y="0"/>
                    </a:lnTo>
                    <a:cubicBezTo>
                      <a:pt x="1318639" y="0"/>
                      <a:pt x="1815827" y="459408"/>
                      <a:pt x="1875614" y="1048124"/>
                    </a:cubicBezTo>
                    <a:lnTo>
                      <a:pt x="1881641" y="1167473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16" name="Freeform 15">
                <a:extLst>
                  <a:ext uri="{FF2B5EF4-FFF2-40B4-BE49-F238E27FC236}">
                    <a16:creationId xmlns:a16="http://schemas.microsoft.com/office/drawing/2014/main" id="{4850B620-49F5-3748-84AF-682555D52792}"/>
                  </a:ext>
                </a:extLst>
              </p:cNvPr>
              <p:cNvSpPr/>
              <p:nvPr userDrawn="1"/>
            </p:nvSpPr>
            <p:spPr>
              <a:xfrm rot="16200000" flipV="1">
                <a:off x="9499940" y="370908"/>
                <a:ext cx="1881641" cy="1167493"/>
              </a:xfrm>
              <a:custGeom>
                <a:avLst/>
                <a:gdLst>
                  <a:gd name="connsiteX0" fmla="*/ 1881641 w 1881641"/>
                  <a:gd name="connsiteY0" fmla="*/ 1167473 h 1167493"/>
                  <a:gd name="connsiteX1" fmla="*/ 1881641 w 1881641"/>
                  <a:gd name="connsiteY1" fmla="*/ 1167493 h 1167493"/>
                  <a:gd name="connsiteX2" fmla="*/ 1167493 w 1881641"/>
                  <a:gd name="connsiteY2" fmla="*/ 1167493 h 1167493"/>
                  <a:gd name="connsiteX3" fmla="*/ 0 w 1881641"/>
                  <a:gd name="connsiteY3" fmla="*/ 0 h 1167493"/>
                  <a:gd name="connsiteX4" fmla="*/ 714149 w 1881641"/>
                  <a:gd name="connsiteY4" fmla="*/ 0 h 1167493"/>
                  <a:gd name="connsiteX5" fmla="*/ 1875614 w 1881641"/>
                  <a:gd name="connsiteY5" fmla="*/ 1048124 h 1167493"/>
                  <a:gd name="connsiteX6" fmla="*/ 1881641 w 1881641"/>
                  <a:gd name="connsiteY6" fmla="*/ 1167473 h 11674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881641" h="1167493">
                    <a:moveTo>
                      <a:pt x="1881641" y="1167473"/>
                    </a:moveTo>
                    <a:lnTo>
                      <a:pt x="1881641" y="1167493"/>
                    </a:lnTo>
                    <a:lnTo>
                      <a:pt x="1167493" y="1167493"/>
                    </a:lnTo>
                    <a:cubicBezTo>
                      <a:pt x="522704" y="1167493"/>
                      <a:pt x="0" y="644789"/>
                      <a:pt x="0" y="0"/>
                    </a:cubicBezTo>
                    <a:lnTo>
                      <a:pt x="714149" y="0"/>
                    </a:lnTo>
                    <a:cubicBezTo>
                      <a:pt x="1318639" y="0"/>
                      <a:pt x="1815827" y="459408"/>
                      <a:pt x="1875614" y="1048124"/>
                    </a:cubicBezTo>
                    <a:lnTo>
                      <a:pt x="1881641" y="1167473"/>
                    </a:ln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BC68F289-2744-2F48-893A-3F17911625C8}"/>
                </a:ext>
              </a:extLst>
            </p:cNvPr>
            <p:cNvSpPr/>
            <p:nvPr userDrawn="1"/>
          </p:nvSpPr>
          <p:spPr>
            <a:xfrm>
              <a:off x="0" y="-1"/>
              <a:ext cx="1167493" cy="1167493"/>
            </a:xfrm>
            <a:custGeom>
              <a:avLst/>
              <a:gdLst>
                <a:gd name="connsiteX0" fmla="*/ 0 w 862693"/>
                <a:gd name="connsiteY0" fmla="*/ 0 h 862693"/>
                <a:gd name="connsiteX1" fmla="*/ 862693 w 862693"/>
                <a:gd name="connsiteY1" fmla="*/ 0 h 862693"/>
                <a:gd name="connsiteX2" fmla="*/ 0 w 862693"/>
                <a:gd name="connsiteY2" fmla="*/ 862693 h 862693"/>
                <a:gd name="connsiteX3" fmla="*/ 0 w 862693"/>
                <a:gd name="connsiteY3" fmla="*/ 0 h 8626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62693" h="862693">
                  <a:moveTo>
                    <a:pt x="0" y="0"/>
                  </a:moveTo>
                  <a:lnTo>
                    <a:pt x="862693" y="0"/>
                  </a:lnTo>
                  <a:cubicBezTo>
                    <a:pt x="862693" y="476453"/>
                    <a:pt x="476452" y="862693"/>
                    <a:pt x="0" y="862693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7" name="Freeform 16">
              <a:extLst>
                <a:ext uri="{FF2B5EF4-FFF2-40B4-BE49-F238E27FC236}">
                  <a16:creationId xmlns:a16="http://schemas.microsoft.com/office/drawing/2014/main" id="{39563C76-BC00-DE47-88F5-C24D3CE3325A}"/>
                </a:ext>
              </a:extLst>
            </p:cNvPr>
            <p:cNvSpPr/>
            <p:nvPr userDrawn="1"/>
          </p:nvSpPr>
          <p:spPr>
            <a:xfrm>
              <a:off x="10228214" y="-1"/>
              <a:ext cx="1963787" cy="3178856"/>
            </a:xfrm>
            <a:custGeom>
              <a:avLst/>
              <a:gdLst>
                <a:gd name="connsiteX0" fmla="*/ 0 w 1963787"/>
                <a:gd name="connsiteY0" fmla="*/ 0 h 3178856"/>
                <a:gd name="connsiteX1" fmla="*/ 1963787 w 1963787"/>
                <a:gd name="connsiteY1" fmla="*/ 0 h 3178856"/>
                <a:gd name="connsiteX2" fmla="*/ 1963787 w 1963787"/>
                <a:gd name="connsiteY2" fmla="*/ 1967129 h 3178856"/>
                <a:gd name="connsiteX3" fmla="*/ 1963787 w 1963787"/>
                <a:gd name="connsiteY3" fmla="*/ 2349671 h 3178856"/>
                <a:gd name="connsiteX4" fmla="*/ 1963787 w 1963787"/>
                <a:gd name="connsiteY4" fmla="*/ 3178856 h 3178856"/>
                <a:gd name="connsiteX5" fmla="*/ 1963753 w 1963787"/>
                <a:gd name="connsiteY5" fmla="*/ 3178856 h 3178856"/>
                <a:gd name="connsiteX6" fmla="*/ 1763002 w 1963787"/>
                <a:gd name="connsiteY6" fmla="*/ 3168629 h 3178856"/>
                <a:gd name="connsiteX7" fmla="*/ 0 w 1963787"/>
                <a:gd name="connsiteY7" fmla="*/ 1197921 h 3178856"/>
                <a:gd name="connsiteX8" fmla="*/ 0 w 1963787"/>
                <a:gd name="connsiteY8" fmla="*/ 1039961 h 3178856"/>
                <a:gd name="connsiteX9" fmla="*/ 0 w 1963787"/>
                <a:gd name="connsiteY9" fmla="*/ 0 h 31788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963787" h="3178856">
                  <a:moveTo>
                    <a:pt x="0" y="0"/>
                  </a:moveTo>
                  <a:lnTo>
                    <a:pt x="1963787" y="0"/>
                  </a:lnTo>
                  <a:lnTo>
                    <a:pt x="1963787" y="1967129"/>
                  </a:lnTo>
                  <a:lnTo>
                    <a:pt x="1963787" y="2349671"/>
                  </a:lnTo>
                  <a:lnTo>
                    <a:pt x="1963787" y="3178856"/>
                  </a:lnTo>
                  <a:lnTo>
                    <a:pt x="1963753" y="3178856"/>
                  </a:lnTo>
                  <a:lnTo>
                    <a:pt x="1763002" y="3168629"/>
                  </a:lnTo>
                  <a:cubicBezTo>
                    <a:pt x="772749" y="3067186"/>
                    <a:pt x="0" y="2223585"/>
                    <a:pt x="0" y="1197921"/>
                  </a:cubicBezTo>
                  <a:lnTo>
                    <a:pt x="0" y="1039961"/>
                  </a:lnTo>
                  <a:lnTo>
                    <a:pt x="0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494248F2-5264-4601-AA0B-6C092F77F2D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167494" y="252549"/>
            <a:ext cx="6220278" cy="3262811"/>
          </a:xfrm>
        </p:spPr>
        <p:txBody>
          <a:bodyPr anchor="b">
            <a:noAutofit/>
          </a:bodyPr>
          <a:lstStyle>
            <a:lvl1pPr algn="l">
              <a:defRPr sz="6000" b="1">
                <a:latin typeface="+mj-lt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FB69D3-5632-4285-A209-9DCA67DA668C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167493" y="3685939"/>
            <a:ext cx="6220277" cy="2919512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en-US" dirty="0"/>
              <a:t>Click to add text</a:t>
            </a:r>
          </a:p>
        </p:txBody>
      </p:sp>
    </p:spTree>
    <p:extLst>
      <p:ext uri="{BB962C8B-B14F-4D97-AF65-F5344CB8AC3E}">
        <p14:creationId xmlns:p14="http://schemas.microsoft.com/office/powerpoint/2010/main" val="25447069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198F9AA-2C87-421D-97C1-B4248DFDC2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381000"/>
            <a:ext cx="114300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98FC63-C8D2-4CE6-A3F1-EE8ED24590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81000" y="1825625"/>
            <a:ext cx="11430000" cy="43513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D77A09-15C2-4E47-948E-AACAFCA47D4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tx2"/>
                </a:solidFill>
                <a:latin typeface="+mn-lt"/>
              </a:defRPr>
            </a:lvl1pPr>
          </a:lstStyle>
          <a:p>
            <a:r>
              <a:rPr lang="en-US" dirty="0"/>
              <a:t>9/8/20XX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567522-C3B6-46EB-A361-BEC2510B00C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>
                <a:solidFill>
                  <a:schemeClr val="tx2"/>
                </a:solidFill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C57CF0-034F-450D-937C-718D5AF1A05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0678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tx2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83539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1" r:id="rId3"/>
    <p:sldLayoutId id="2147483659" r:id="rId4"/>
    <p:sldLayoutId id="2147483668" r:id="rId5"/>
    <p:sldLayoutId id="2147483669" r:id="rId6"/>
    <p:sldLayoutId id="2147483661" r:id="rId7"/>
    <p:sldLayoutId id="2147483666" r:id="rId8"/>
  </p:sldLayoutIdLst>
  <p:hf sldNum="0" hdr="0" ft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pos="240" userDrawn="1">
          <p15:clr>
            <a:srgbClr val="547EBF"/>
          </p15:clr>
        </p15:guide>
        <p15:guide id="4" orient="horz" pos="240" userDrawn="1">
          <p15:clr>
            <a:srgbClr val="547EBF"/>
          </p15:clr>
        </p15:guide>
        <p15:guide id="5" pos="7440" userDrawn="1">
          <p15:clr>
            <a:srgbClr val="547EBF"/>
          </p15:clr>
        </p15:guide>
        <p15:guide id="6" orient="horz" pos="4080" userDrawn="1">
          <p15:clr>
            <a:srgbClr val="547EBF"/>
          </p15:clr>
        </p15:guide>
        <p15:guide id="7" pos="3960" userDrawn="1">
          <p15:clr>
            <a:srgbClr val="547EBF"/>
          </p15:clr>
        </p15:guide>
        <p15:guide id="8" pos="3720" userDrawn="1">
          <p15:clr>
            <a:srgbClr val="547EBF"/>
          </p15:clr>
        </p15:guide>
        <p15:guide id="9" pos="2112" userDrawn="1">
          <p15:clr>
            <a:srgbClr val="547EBF"/>
          </p15:clr>
        </p15:guide>
        <p15:guide id="10" pos="1848" userDrawn="1">
          <p15:clr>
            <a:srgbClr val="547EBF"/>
          </p15:clr>
        </p15:guide>
        <p15:guide id="11" pos="5568" userDrawn="1">
          <p15:clr>
            <a:srgbClr val="547EBF"/>
          </p15:clr>
        </p15:guide>
        <p15:guide id="12" pos="5832" userDrawn="1">
          <p15:clr>
            <a:srgbClr val="547EBF"/>
          </p15:clr>
        </p15:guide>
        <p15:guide id="13" pos="4968" userDrawn="1">
          <p15:clr>
            <a:srgbClr val="9FCC3B"/>
          </p15:clr>
        </p15:guide>
        <p15:guide id="14" pos="5208" userDrawn="1">
          <p15:clr>
            <a:srgbClr val="9FCC3B"/>
          </p15:clr>
        </p15:guide>
        <p15:guide id="15" pos="2712" userDrawn="1">
          <p15:clr>
            <a:srgbClr val="9FCC3B"/>
          </p15:clr>
        </p15:guide>
        <p15:guide id="16" pos="2472" userDrawn="1">
          <p15:clr>
            <a:srgbClr val="9FCC3B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Relationship Id="rId4" Type="http://schemas.openxmlformats.org/officeDocument/2006/relationships/chart" Target="../charts/char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2DF434-28DB-4621-A497-D62C41CE04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8864" y="102021"/>
            <a:ext cx="9779183" cy="1491389"/>
          </a:xfrm>
        </p:spPr>
        <p:txBody>
          <a:bodyPr/>
          <a:lstStyle/>
          <a:p>
            <a:pPr algn="ctr"/>
            <a:r>
              <a:rPr lang="en-US" dirty="0"/>
              <a:t>What are ways </a:t>
            </a:r>
            <a:br>
              <a:rPr lang="en-US" dirty="0"/>
            </a:br>
            <a:r>
              <a:rPr lang="en-US" dirty="0"/>
              <a:t>to enroll more eligible clients?</a:t>
            </a:r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8CE94EE1-63CC-C265-4B10-073A58BA468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97148878"/>
              </p:ext>
            </p:extLst>
          </p:nvPr>
        </p:nvGraphicFramePr>
        <p:xfrm>
          <a:off x="466930" y="2043112"/>
          <a:ext cx="10705046" cy="3088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E15BABF4-ED58-72E3-8314-6108CC78EBA5}"/>
              </a:ext>
            </a:extLst>
          </p:cNvPr>
          <p:cNvCxnSpPr/>
          <p:nvPr/>
        </p:nvCxnSpPr>
        <p:spPr>
          <a:xfrm>
            <a:off x="923453" y="3429000"/>
            <a:ext cx="697117" cy="83518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C683E311-EA87-DD86-122F-23FF1E01D58E}"/>
              </a:ext>
            </a:extLst>
          </p:cNvPr>
          <p:cNvCxnSpPr/>
          <p:nvPr/>
        </p:nvCxnSpPr>
        <p:spPr>
          <a:xfrm>
            <a:off x="7920272" y="3671935"/>
            <a:ext cx="697117" cy="83518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7A84FBEC-5995-51C2-B165-A9C15AEC2584}"/>
              </a:ext>
            </a:extLst>
          </p:cNvPr>
          <p:cNvCxnSpPr/>
          <p:nvPr/>
        </p:nvCxnSpPr>
        <p:spPr>
          <a:xfrm>
            <a:off x="4387912" y="3581400"/>
            <a:ext cx="697117" cy="83518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256085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EDF9E134-98AA-3ECE-E40A-180C85ACD7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2433" y="705694"/>
            <a:ext cx="10094167" cy="1168807"/>
          </a:xfrm>
        </p:spPr>
        <p:txBody>
          <a:bodyPr/>
          <a:lstStyle/>
          <a:p>
            <a:r>
              <a:rPr lang="en-US" dirty="0"/>
              <a:t>A &amp; B </a:t>
            </a:r>
            <a:r>
              <a:rPr lang="en-US"/>
              <a:t>Outpatient status </a:t>
            </a:r>
            <a:r>
              <a:rPr lang="en-US" dirty="0"/>
              <a:t>for the last 6 months: less services for more people.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733B1781-5CF7-ADEA-8E6B-50CCC9DDC9B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68636291"/>
              </p:ext>
            </p:extLst>
          </p:nvPr>
        </p:nvGraphicFramePr>
        <p:xfrm>
          <a:off x="1166813" y="2024063"/>
          <a:ext cx="4664075" cy="33321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id="{056EB440-CB38-600D-68EB-709B428531FE}"/>
              </a:ext>
            </a:extLst>
          </p:cNvPr>
          <p:cNvGraphicFramePr>
            <a:graphicFrameLocks noGrp="1"/>
          </p:cNvGraphicFramePr>
          <p:nvPr>
            <p:ph idx="10"/>
            <p:extLst>
              <p:ext uri="{D42A27DB-BD31-4B8C-83A1-F6EECF244321}">
                <p14:modId xmlns:p14="http://schemas.microsoft.com/office/powerpoint/2010/main" val="2567794513"/>
              </p:ext>
            </p:extLst>
          </p:nvPr>
        </p:nvGraphicFramePr>
        <p:xfrm>
          <a:off x="6283325" y="2024063"/>
          <a:ext cx="4664075" cy="33321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265939620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">
  <a:themeElements>
    <a:clrScheme name="Universal Color Block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0068FF"/>
      </a:accent1>
      <a:accent2>
        <a:srgbClr val="DAE5EF"/>
      </a:accent2>
      <a:accent3>
        <a:srgbClr val="637183"/>
      </a:accent3>
      <a:accent4>
        <a:srgbClr val="434E5E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75">
      <a:majorFont>
        <a:latin typeface="Tenorite"/>
        <a:ea typeface=""/>
        <a:cs typeface=""/>
      </a:majorFont>
      <a:minorFont>
        <a:latin typeface="Tenorit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M45331398_Win32_SL_V13" id="{C59E605D-C281-4A06-BDA0-E97A35AC3AA8}" vid="{25D1D206-DA25-4050-926A-BD6D3A1B506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e68aa06a-f769-45a5-af46-b7f57041a6b3" xsi:nil="true"/>
    <lcf76f155ced4ddcb4097134ff3c332f xmlns="40185c72-488a-4c92-becc-859dc191d30c">
      <Terms xmlns="http://schemas.microsoft.com/office/infopath/2007/PartnerControls"/>
    </lcf76f155ced4ddcb4097134ff3c332f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C5CAC12805B7749819622CCBE904E74" ma:contentTypeVersion="15" ma:contentTypeDescription="Create a new document." ma:contentTypeScope="" ma:versionID="2005eef4672555854c756f58f84aadac">
  <xsd:schema xmlns:xsd="http://www.w3.org/2001/XMLSchema" xmlns:xs="http://www.w3.org/2001/XMLSchema" xmlns:p="http://schemas.microsoft.com/office/2006/metadata/properties" xmlns:ns2="40185c72-488a-4c92-becc-859dc191d30c" xmlns:ns3="e68aa06a-f769-45a5-af46-b7f57041a6b3" targetNamespace="http://schemas.microsoft.com/office/2006/metadata/properties" ma:root="true" ma:fieldsID="529fb7ea240dc5302ae234cf5a492f31" ns2:_="" ns3:_="">
    <xsd:import namespace="40185c72-488a-4c92-becc-859dc191d30c"/>
    <xsd:import namespace="e68aa06a-f769-45a5-af46-b7f57041a6b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SearchPropertie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0185c72-488a-4c92-becc-859dc191d30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3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6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8" nillable="true" ma:taxonomy="true" ma:internalName="lcf76f155ced4ddcb4097134ff3c332f" ma:taxonomyFieldName="MediaServiceImageTags" ma:displayName="Image Tags" ma:readOnly="false" ma:fieldId="{5cf76f15-5ced-4ddc-b409-7134ff3c332f}" ma:taxonomyMulti="true" ma:sspId="7526325e-d2d8-4aca-b017-8b5fa765696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SearchProperties" ma:index="21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Location" ma:index="22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68aa06a-f769-45a5-af46-b7f57041a6b3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9" nillable="true" ma:displayName="Taxonomy Catch All Column" ma:hidden="true" ma:list="{28cb4ccb-74ab-413c-a6f6-a5e81e89dfb0}" ma:internalName="TaxCatchAll" ma:showField="CatchAllData" ma:web="e68aa06a-f769-45a5-af46-b7f57041a6b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5A8381C-73EB-48EA-B45F-7B7C8C7DF40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1E98C35-9ECE-4425-BCBA-00E118C705CE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71af3243-3dd4-4a8d-8c0d-dd76da1f02a5"/>
    <ds:schemaRef ds:uri="230e9df3-be65-4c73-a93b-d1236ebd677e"/>
    <ds:schemaRef ds:uri="e68aa06a-f769-45a5-af46-b7f57041a6b3"/>
    <ds:schemaRef ds:uri="40185c72-488a-4c92-becc-859dc191d30c"/>
  </ds:schemaRefs>
</ds:datastoreItem>
</file>

<file path=customXml/itemProps3.xml><?xml version="1.0" encoding="utf-8"?>
<ds:datastoreItem xmlns:ds="http://schemas.openxmlformats.org/officeDocument/2006/customXml" ds:itemID="{63B8203E-8DF8-4754-BCE8-F76DC06B888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0185c72-488a-4c92-becc-859dc191d30c"/>
    <ds:schemaRef ds:uri="e68aa06a-f769-45a5-af46-b7f57041a6b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Metadata/LabelInfo.xml><?xml version="1.0" encoding="utf-8"?>
<clbl:labelList xmlns:clbl="http://schemas.microsoft.com/office/2020/mipLabelMetadata"/>
</file>

<file path=docProps/app.xml><?xml version="1.0" encoding="utf-8"?>
<Properties xmlns="http://schemas.openxmlformats.org/officeDocument/2006/extended-properties" xmlns:vt="http://schemas.openxmlformats.org/officeDocument/2006/docPropsVTypes">
  <Template>{38CA9F62-8A05-4F51-BCD3-6E7BFEB1B3AB}tf45331398_win32</Template>
  <TotalTime>30</TotalTime>
  <Words>147</Words>
  <Application>Microsoft Office PowerPoint</Application>
  <PresentationFormat>Widescreen</PresentationFormat>
  <Paragraphs>22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Tenorite</vt:lpstr>
      <vt:lpstr>Custom</vt:lpstr>
      <vt:lpstr>What are ways  to enroll more eligible clients?</vt:lpstr>
      <vt:lpstr>A &amp; B Outpatient status for the last 6 months: less services for more people.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Keren Kinner</dc:creator>
  <cp:lastModifiedBy>Keren Kinner</cp:lastModifiedBy>
  <cp:revision>1</cp:revision>
  <dcterms:created xsi:type="dcterms:W3CDTF">2024-11-06T17:15:08Z</dcterms:created>
  <dcterms:modified xsi:type="dcterms:W3CDTF">2024-11-18T14:39:03Z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0x0101000C5CAC12805B7749819622CCBE904E74</vt:lpwstr>
  </property>
  <property fmtid="{D5CDD505-2E9C-101B-9397-08002B2CF9AE}" pid="3" name="MediaServiceImageTags">
    <vt:lpwstr/>
  </property>
</Properties>
</file>