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7" r:id="rId5"/>
    <p:sldId id="29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6214"/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E2D4E2-A225-4E5E-B9FC-89790F072F25}" v="93" dt="2024-11-18T14:38:13.125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646" autoAdjust="0"/>
  </p:normalViewPr>
  <p:slideViewPr>
    <p:cSldViewPr snapToGrid="0">
      <p:cViewPr varScale="1">
        <p:scale>
          <a:sx n="106" d="100"/>
          <a:sy n="106" d="100"/>
        </p:scale>
        <p:origin x="732" y="96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en Kinner" userId="78829f13-071d-4b55-8cf6-a2bd67927c56" providerId="ADAL" clId="{AF10FB19-28F3-4454-89DA-3451F6C2090C}"/>
    <pc:docChg chg="undo custSel addSld delSld modSld">
      <pc:chgData name="Keren Kinner" userId="78829f13-071d-4b55-8cf6-a2bd67927c56" providerId="ADAL" clId="{AF10FB19-28F3-4454-89DA-3451F6C2090C}" dt="2024-11-14T17:04:33.322" v="424" actId="2696"/>
      <pc:docMkLst>
        <pc:docMk/>
      </pc:docMkLst>
      <pc:sldChg chg="addSp delSp modSp mod">
        <pc:chgData name="Keren Kinner" userId="78829f13-071d-4b55-8cf6-a2bd67927c56" providerId="ADAL" clId="{AF10FB19-28F3-4454-89DA-3451F6C2090C}" dt="2024-11-07T17:45:28.006" v="351" actId="207"/>
        <pc:sldMkLst>
          <pc:docMk/>
          <pc:sldMk cId="1325608595" sldId="257"/>
        </pc:sldMkLst>
        <pc:spChg chg="mod">
          <ac:chgData name="Keren Kinner" userId="78829f13-071d-4b55-8cf6-a2bd67927c56" providerId="ADAL" clId="{AF10FB19-28F3-4454-89DA-3451F6C2090C}" dt="2024-11-06T17:19:46.541" v="138" actId="20577"/>
          <ac:spMkLst>
            <pc:docMk/>
            <pc:sldMk cId="1325608595" sldId="257"/>
            <ac:spMk id="2" creationId="{912DF434-28DB-4621-A497-D62C41CE0419}"/>
          </ac:spMkLst>
        </pc:spChg>
        <pc:spChg chg="add del mod">
          <ac:chgData name="Keren Kinner" userId="78829f13-071d-4b55-8cf6-a2bd67927c56" providerId="ADAL" clId="{AF10FB19-28F3-4454-89DA-3451F6C2090C}" dt="2024-11-06T17:19:01.252" v="35"/>
          <ac:spMkLst>
            <pc:docMk/>
            <pc:sldMk cId="1325608595" sldId="257"/>
            <ac:spMk id="6" creationId="{77AA5868-4D50-DD2D-CE90-A5AA487DB8E7}"/>
          </ac:spMkLst>
        </pc:spChg>
        <pc:graphicFrameChg chg="add mod">
          <ac:chgData name="Keren Kinner" userId="78829f13-071d-4b55-8cf6-a2bd67927c56" providerId="ADAL" clId="{AF10FB19-28F3-4454-89DA-3451F6C2090C}" dt="2024-11-07T17:44:53.459" v="349"/>
          <ac:graphicFrameMkLst>
            <pc:docMk/>
            <pc:sldMk cId="1325608595" sldId="257"/>
            <ac:graphicFrameMk id="3" creationId="{8CE94EE1-63CC-C265-4B10-073A58BA4688}"/>
          </ac:graphicFrameMkLst>
        </pc:graphicFrameChg>
        <pc:graphicFrameChg chg="del mod">
          <ac:chgData name="Keren Kinner" userId="78829f13-071d-4b55-8cf6-a2bd67927c56" providerId="ADAL" clId="{AF10FB19-28F3-4454-89DA-3451F6C2090C}" dt="2024-11-07T17:13:01.083" v="322" actId="478"/>
          <ac:graphicFrameMkLst>
            <pc:docMk/>
            <pc:sldMk cId="1325608595" sldId="257"/>
            <ac:graphicFrameMk id="5" creationId="{8CE94EE1-63CC-C265-4B10-073A58BA4688}"/>
          </ac:graphicFrameMkLst>
        </pc:graphicFrameChg>
        <pc:graphicFrameChg chg="add mod modGraphic">
          <ac:chgData name="Keren Kinner" userId="78829f13-071d-4b55-8cf6-a2bd67927c56" providerId="ADAL" clId="{AF10FB19-28F3-4454-89DA-3451F6C2090C}" dt="2024-11-07T17:45:28.006" v="351" actId="207"/>
          <ac:graphicFrameMkLst>
            <pc:docMk/>
            <pc:sldMk cId="1325608595" sldId="257"/>
            <ac:graphicFrameMk id="7" creationId="{3B1BE2AB-B634-6E3B-3095-74CA7CC12E59}"/>
          </ac:graphicFrameMkLst>
        </pc:graphicFrameChg>
        <pc:cxnChg chg="add">
          <ac:chgData name="Keren Kinner" userId="78829f13-071d-4b55-8cf6-a2bd67927c56" providerId="ADAL" clId="{AF10FB19-28F3-4454-89DA-3451F6C2090C}" dt="2024-11-07T17:20:48.195" v="340" actId="11529"/>
          <ac:cxnSpMkLst>
            <pc:docMk/>
            <pc:sldMk cId="1325608595" sldId="257"/>
            <ac:cxnSpMk id="6" creationId="{E15BABF4-ED58-72E3-8314-6108CC78EBA5}"/>
          </ac:cxnSpMkLst>
        </pc:cxnChg>
        <pc:cxnChg chg="add mod">
          <ac:chgData name="Keren Kinner" userId="78829f13-071d-4b55-8cf6-a2bd67927c56" providerId="ADAL" clId="{AF10FB19-28F3-4454-89DA-3451F6C2090C}" dt="2024-11-07T17:22:00.207" v="341" actId="11529"/>
          <ac:cxnSpMkLst>
            <pc:docMk/>
            <pc:sldMk cId="1325608595" sldId="257"/>
            <ac:cxnSpMk id="9" creationId="{56D6555A-E96E-76D9-CA50-4DE2F68BB1F5}"/>
          </ac:cxnSpMkLst>
        </pc:cxnChg>
        <pc:cxnChg chg="add mod">
          <ac:chgData name="Keren Kinner" userId="78829f13-071d-4b55-8cf6-a2bd67927c56" providerId="ADAL" clId="{AF10FB19-28F3-4454-89DA-3451F6C2090C}" dt="2024-11-07T17:22:26.995" v="345" actId="1076"/>
          <ac:cxnSpMkLst>
            <pc:docMk/>
            <pc:sldMk cId="1325608595" sldId="257"/>
            <ac:cxnSpMk id="10" creationId="{C683E311-EA87-DD86-122F-23FF1E01D58E}"/>
          </ac:cxnSpMkLst>
        </pc:cxnChg>
        <pc:cxnChg chg="add mod">
          <ac:chgData name="Keren Kinner" userId="78829f13-071d-4b55-8cf6-a2bd67927c56" providerId="ADAL" clId="{AF10FB19-28F3-4454-89DA-3451F6C2090C}" dt="2024-11-07T17:22:14.693" v="344" actId="1076"/>
          <ac:cxnSpMkLst>
            <pc:docMk/>
            <pc:sldMk cId="1325608595" sldId="257"/>
            <ac:cxnSpMk id="11" creationId="{7A84FBEC-5995-51C2-B165-A9C15AEC2584}"/>
          </ac:cxnSpMkLst>
        </pc:cxnChg>
      </pc:sldChg>
      <pc:sldChg chg="del">
        <pc:chgData name="Keren Kinner" userId="78829f13-071d-4b55-8cf6-a2bd67927c56" providerId="ADAL" clId="{AF10FB19-28F3-4454-89DA-3451F6C2090C}" dt="2024-11-06T17:20:54.875" v="144" actId="2696"/>
        <pc:sldMkLst>
          <pc:docMk/>
          <pc:sldMk cId="3662677160" sldId="286"/>
        </pc:sldMkLst>
      </pc:sldChg>
      <pc:sldChg chg="del">
        <pc:chgData name="Keren Kinner" userId="78829f13-071d-4b55-8cf6-a2bd67927c56" providerId="ADAL" clId="{AF10FB19-28F3-4454-89DA-3451F6C2090C}" dt="2024-11-06T17:21:00.513" v="145" actId="2696"/>
        <pc:sldMkLst>
          <pc:docMk/>
          <pc:sldMk cId="779750606" sldId="288"/>
        </pc:sldMkLst>
      </pc:sldChg>
      <pc:sldChg chg="del">
        <pc:chgData name="Keren Kinner" userId="78829f13-071d-4b55-8cf6-a2bd67927c56" providerId="ADAL" clId="{AF10FB19-28F3-4454-89DA-3451F6C2090C}" dt="2024-11-06T17:21:29.327" v="146" actId="2696"/>
        <pc:sldMkLst>
          <pc:docMk/>
          <pc:sldMk cId="2529338794" sldId="289"/>
        </pc:sldMkLst>
      </pc:sldChg>
      <pc:sldChg chg="addSp delSp modSp mod">
        <pc:chgData name="Keren Kinner" userId="78829f13-071d-4b55-8cf6-a2bd67927c56" providerId="ADAL" clId="{AF10FB19-28F3-4454-89DA-3451F6C2090C}" dt="2024-11-07T17:57:05.643" v="423" actId="14100"/>
        <pc:sldMkLst>
          <pc:docMk/>
          <pc:sldMk cId="1265939620" sldId="290"/>
        </pc:sldMkLst>
        <pc:spChg chg="add del mod">
          <ac:chgData name="Keren Kinner" userId="78829f13-071d-4b55-8cf6-a2bd67927c56" providerId="ADAL" clId="{AF10FB19-28F3-4454-89DA-3451F6C2090C}" dt="2024-11-07T17:48:11.334" v="358"/>
          <ac:spMkLst>
            <pc:docMk/>
            <pc:sldMk cId="1265939620" sldId="290"/>
            <ac:spMk id="3" creationId="{75E8DEA6-EF8E-CB0F-8D2C-D24235EE9E6E}"/>
          </ac:spMkLst>
        </pc:spChg>
        <pc:spChg chg="del">
          <ac:chgData name="Keren Kinner" userId="78829f13-071d-4b55-8cf6-a2bd67927c56" providerId="ADAL" clId="{AF10FB19-28F3-4454-89DA-3451F6C2090C}" dt="2024-11-06T17:21:56.253" v="195" actId="478"/>
          <ac:spMkLst>
            <pc:docMk/>
            <pc:sldMk cId="1265939620" sldId="290"/>
            <ac:spMk id="3" creationId="{D1455C0B-19FB-954B-532A-0A68CAC4E0E4}"/>
          </ac:spMkLst>
        </pc:spChg>
        <pc:spChg chg="add del mod">
          <ac:chgData name="Keren Kinner" userId="78829f13-071d-4b55-8cf6-a2bd67927c56" providerId="ADAL" clId="{AF10FB19-28F3-4454-89DA-3451F6C2090C}" dt="2024-11-06T17:22:59.234" v="205"/>
          <ac:spMkLst>
            <pc:docMk/>
            <pc:sldMk cId="1265939620" sldId="290"/>
            <ac:spMk id="4" creationId="{DBA34351-9D9C-8C32-5CC0-3F19A1CAC037}"/>
          </ac:spMkLst>
        </pc:spChg>
        <pc:spChg chg="add del mod">
          <ac:chgData name="Keren Kinner" userId="78829f13-071d-4b55-8cf6-a2bd67927c56" providerId="ADAL" clId="{AF10FB19-28F3-4454-89DA-3451F6C2090C}" dt="2024-11-06T17:22:36.230" v="202"/>
          <ac:spMkLst>
            <pc:docMk/>
            <pc:sldMk cId="1265939620" sldId="290"/>
            <ac:spMk id="5" creationId="{551A4B26-6AF2-73BD-E0BD-D2FCFDF55180}"/>
          </ac:spMkLst>
        </pc:spChg>
        <pc:spChg chg="mod">
          <ac:chgData name="Keren Kinner" userId="78829f13-071d-4b55-8cf6-a2bd67927c56" providerId="ADAL" clId="{AF10FB19-28F3-4454-89DA-3451F6C2090C}" dt="2024-11-07T17:57:05.643" v="423" actId="14100"/>
          <ac:spMkLst>
            <pc:docMk/>
            <pc:sldMk cId="1265939620" sldId="290"/>
            <ac:spMk id="6" creationId="{EDF9E134-98AA-3ECE-E40A-180C85ACD7D5}"/>
          </ac:spMkLst>
        </pc:spChg>
        <pc:spChg chg="add del mod">
          <ac:chgData name="Keren Kinner" userId="78829f13-071d-4b55-8cf6-a2bd67927c56" providerId="ADAL" clId="{AF10FB19-28F3-4454-89DA-3451F6C2090C}" dt="2024-11-07T17:48:43.129" v="361"/>
          <ac:spMkLst>
            <pc:docMk/>
            <pc:sldMk cId="1265939620" sldId="290"/>
            <ac:spMk id="8" creationId="{56894915-777A-8F08-C30C-3186272A885F}"/>
          </ac:spMkLst>
        </pc:spChg>
        <pc:spChg chg="add del mod">
          <ac:chgData name="Keren Kinner" userId="78829f13-071d-4b55-8cf6-a2bd67927c56" providerId="ADAL" clId="{AF10FB19-28F3-4454-89DA-3451F6C2090C}" dt="2024-11-06T17:22:08.716" v="200" actId="478"/>
          <ac:spMkLst>
            <pc:docMk/>
            <pc:sldMk cId="1265939620" sldId="290"/>
            <ac:spMk id="8" creationId="{B0641C6B-EF9B-DD99-D32C-3B599694D1DC}"/>
          </ac:spMkLst>
        </pc:spChg>
        <pc:graphicFrameChg chg="add mod">
          <ac:chgData name="Keren Kinner" userId="78829f13-071d-4b55-8cf6-a2bd67927c56" providerId="ADAL" clId="{AF10FB19-28F3-4454-89DA-3451F6C2090C}" dt="2024-11-07T17:48:08.609" v="357"/>
          <ac:graphicFrameMkLst>
            <pc:docMk/>
            <pc:sldMk cId="1265939620" sldId="290"/>
            <ac:graphicFrameMk id="4" creationId="{733B1781-5CF7-ADEA-8E6B-50CCC9DDC9BA}"/>
          </ac:graphicFrameMkLst>
        </pc:graphicFrameChg>
        <pc:graphicFrameChg chg="add mod">
          <ac:chgData name="Keren Kinner" userId="78829f13-071d-4b55-8cf6-a2bd67927c56" providerId="ADAL" clId="{AF10FB19-28F3-4454-89DA-3451F6C2090C}" dt="2024-11-07T17:56:33.872" v="421" actId="114"/>
          <ac:graphicFrameMkLst>
            <pc:docMk/>
            <pc:sldMk cId="1265939620" sldId="290"/>
            <ac:graphicFrameMk id="5" creationId="{733B1781-5CF7-ADEA-8E6B-50CCC9DDC9BA}"/>
          </ac:graphicFrameMkLst>
        </pc:graphicFrameChg>
        <pc:graphicFrameChg chg="add mod">
          <ac:chgData name="Keren Kinner" userId="78829f13-071d-4b55-8cf6-a2bd67927c56" providerId="ADAL" clId="{AF10FB19-28F3-4454-89DA-3451F6C2090C}" dt="2024-11-07T17:52:38.485" v="384" actId="692"/>
          <ac:graphicFrameMkLst>
            <pc:docMk/>
            <pc:sldMk cId="1265939620" sldId="290"/>
            <ac:graphicFrameMk id="9" creationId="{056EB440-CB38-600D-68EB-709B428531FE}"/>
          </ac:graphicFrameMkLst>
        </pc:graphicFrameChg>
        <pc:graphicFrameChg chg="add del mod">
          <ac:chgData name="Keren Kinner" userId="78829f13-071d-4b55-8cf6-a2bd67927c56" providerId="ADAL" clId="{AF10FB19-28F3-4454-89DA-3451F6C2090C}" dt="2024-11-07T17:47:57.396" v="353" actId="478"/>
          <ac:graphicFrameMkLst>
            <pc:docMk/>
            <pc:sldMk cId="1265939620" sldId="290"/>
            <ac:graphicFrameMk id="11" creationId="{7E6CACE2-F836-957C-E4AA-FAC0929A8EB1}"/>
          </ac:graphicFrameMkLst>
        </pc:graphicFrameChg>
        <pc:graphicFrameChg chg="add del mod">
          <ac:chgData name="Keren Kinner" userId="78829f13-071d-4b55-8cf6-a2bd67927c56" providerId="ADAL" clId="{AF10FB19-28F3-4454-89DA-3451F6C2090C}" dt="2024-11-07T17:48:36.127" v="360" actId="478"/>
          <ac:graphicFrameMkLst>
            <pc:docMk/>
            <pc:sldMk cId="1265939620" sldId="290"/>
            <ac:graphicFrameMk id="12" creationId="{733B1781-5CF7-ADEA-8E6B-50CCC9DDC9BA}"/>
          </ac:graphicFrameMkLst>
        </pc:graphicFrameChg>
        <pc:graphicFrameChg chg="add del mod">
          <ac:chgData name="Keren Kinner" userId="78829f13-071d-4b55-8cf6-a2bd67927c56" providerId="ADAL" clId="{AF10FB19-28F3-4454-89DA-3451F6C2090C}" dt="2024-11-07T17:48:18.868" v="359" actId="478"/>
          <ac:graphicFrameMkLst>
            <pc:docMk/>
            <pc:sldMk cId="1265939620" sldId="290"/>
            <ac:graphicFrameMk id="13" creationId="{056EB440-CB38-600D-68EB-709B428531FE}"/>
          </ac:graphicFrameMkLst>
        </pc:graphicFrameChg>
      </pc:sldChg>
      <pc:sldChg chg="del">
        <pc:chgData name="Keren Kinner" userId="78829f13-071d-4b55-8cf6-a2bd67927c56" providerId="ADAL" clId="{AF10FB19-28F3-4454-89DA-3451F6C2090C}" dt="2024-11-06T17:26:32.642" v="321" actId="47"/>
        <pc:sldMkLst>
          <pc:docMk/>
          <pc:sldMk cId="2652102883" sldId="291"/>
        </pc:sldMkLst>
      </pc:sldChg>
      <pc:sldChg chg="add del">
        <pc:chgData name="Keren Kinner" userId="78829f13-071d-4b55-8cf6-a2bd67927c56" providerId="ADAL" clId="{AF10FB19-28F3-4454-89DA-3451F6C2090C}" dt="2024-11-14T17:04:33.322" v="424" actId="2696"/>
        <pc:sldMkLst>
          <pc:docMk/>
          <pc:sldMk cId="4293915136" sldId="291"/>
        </pc:sldMkLst>
      </pc:sldChg>
      <pc:sldChg chg="del">
        <pc:chgData name="Keren Kinner" userId="78829f13-071d-4b55-8cf6-a2bd67927c56" providerId="ADAL" clId="{AF10FB19-28F3-4454-89DA-3451F6C2090C}" dt="2024-11-06T17:26:32.642" v="321" actId="47"/>
        <pc:sldMkLst>
          <pc:docMk/>
          <pc:sldMk cId="362649583" sldId="292"/>
        </pc:sldMkLst>
      </pc:sldChg>
      <pc:sldChg chg="del">
        <pc:chgData name="Keren Kinner" userId="78829f13-071d-4b55-8cf6-a2bd67927c56" providerId="ADAL" clId="{AF10FB19-28F3-4454-89DA-3451F6C2090C}" dt="2024-11-06T17:26:32.642" v="321" actId="47"/>
        <pc:sldMkLst>
          <pc:docMk/>
          <pc:sldMk cId="853261029" sldId="294"/>
        </pc:sldMkLst>
      </pc:sldChg>
      <pc:sldChg chg="del">
        <pc:chgData name="Keren Kinner" userId="78829f13-071d-4b55-8cf6-a2bd67927c56" providerId="ADAL" clId="{AF10FB19-28F3-4454-89DA-3451F6C2090C}" dt="2024-11-06T17:26:32.642" v="321" actId="47"/>
        <pc:sldMkLst>
          <pc:docMk/>
          <pc:sldMk cId="907915534" sldId="295"/>
        </pc:sldMkLst>
      </pc:sldChg>
      <pc:sldChg chg="del">
        <pc:chgData name="Keren Kinner" userId="78829f13-071d-4b55-8cf6-a2bd67927c56" providerId="ADAL" clId="{AF10FB19-28F3-4454-89DA-3451F6C2090C}" dt="2024-11-06T17:26:32.642" v="321" actId="47"/>
        <pc:sldMkLst>
          <pc:docMk/>
          <pc:sldMk cId="1609673525" sldId="296"/>
        </pc:sldMkLst>
      </pc:sldChg>
      <pc:sldChg chg="del">
        <pc:chgData name="Keren Kinner" userId="78829f13-071d-4b55-8cf6-a2bd67927c56" providerId="ADAL" clId="{AF10FB19-28F3-4454-89DA-3451F6C2090C}" dt="2024-11-06T17:21:29.327" v="146" actId="2696"/>
        <pc:sldMkLst>
          <pc:docMk/>
          <pc:sldMk cId="4117153350" sldId="297"/>
        </pc:sldMkLst>
      </pc:sldChg>
      <pc:sldChg chg="del">
        <pc:chgData name="Keren Kinner" userId="78829f13-071d-4b55-8cf6-a2bd67927c56" providerId="ADAL" clId="{AF10FB19-28F3-4454-89DA-3451F6C2090C}" dt="2024-11-06T17:26:32.642" v="321" actId="47"/>
        <pc:sldMkLst>
          <pc:docMk/>
          <pc:sldMk cId="1678163377" sldId="298"/>
        </pc:sldMkLst>
      </pc:sldChg>
      <pc:sldMasterChg chg="delSldLayout">
        <pc:chgData name="Keren Kinner" userId="78829f13-071d-4b55-8cf6-a2bd67927c56" providerId="ADAL" clId="{AF10FB19-28F3-4454-89DA-3451F6C2090C}" dt="2024-11-06T17:26:32.642" v="321" actId="47"/>
        <pc:sldMasterMkLst>
          <pc:docMk/>
          <pc:sldMasterMk cId="1788353970" sldId="2147483648"/>
        </pc:sldMasterMkLst>
        <pc:sldLayoutChg chg="del">
          <pc:chgData name="Keren Kinner" userId="78829f13-071d-4b55-8cf6-a2bd67927c56" providerId="ADAL" clId="{AF10FB19-28F3-4454-89DA-3451F6C2090C}" dt="2024-11-06T17:20:54.875" v="144" actId="2696"/>
          <pc:sldLayoutMkLst>
            <pc:docMk/>
            <pc:sldMasterMk cId="1788353970" sldId="2147483648"/>
            <pc:sldLayoutMk cId="2491266794" sldId="2147483673"/>
          </pc:sldLayoutMkLst>
        </pc:sldLayoutChg>
        <pc:sldLayoutChg chg="del">
          <pc:chgData name="Keren Kinner" userId="78829f13-071d-4b55-8cf6-a2bd67927c56" providerId="ADAL" clId="{AF10FB19-28F3-4454-89DA-3451F6C2090C}" dt="2024-11-06T17:21:00.513" v="145" actId="2696"/>
          <pc:sldLayoutMkLst>
            <pc:docMk/>
            <pc:sldMasterMk cId="1788353970" sldId="2147483648"/>
            <pc:sldLayoutMk cId="3823856223" sldId="2147483674"/>
          </pc:sldLayoutMkLst>
        </pc:sldLayoutChg>
        <pc:sldLayoutChg chg="del">
          <pc:chgData name="Keren Kinner" userId="78829f13-071d-4b55-8cf6-a2bd67927c56" providerId="ADAL" clId="{AF10FB19-28F3-4454-89DA-3451F6C2090C}" dt="2024-11-06T17:26:32.642" v="321" actId="47"/>
          <pc:sldLayoutMkLst>
            <pc:docMk/>
            <pc:sldMasterMk cId="1788353970" sldId="2147483648"/>
            <pc:sldLayoutMk cId="4193030505" sldId="2147483675"/>
          </pc:sldLayoutMkLst>
        </pc:sldLayoutChg>
        <pc:sldLayoutChg chg="del">
          <pc:chgData name="Keren Kinner" userId="78829f13-071d-4b55-8cf6-a2bd67927c56" providerId="ADAL" clId="{AF10FB19-28F3-4454-89DA-3451F6C2090C}" dt="2024-11-06T17:26:32.642" v="321" actId="47"/>
          <pc:sldLayoutMkLst>
            <pc:docMk/>
            <pc:sldMasterMk cId="1788353970" sldId="2147483648"/>
            <pc:sldLayoutMk cId="525656170" sldId="2147483676"/>
          </pc:sldLayoutMkLst>
        </pc:sldLayoutChg>
        <pc:sldLayoutChg chg="del">
          <pc:chgData name="Keren Kinner" userId="78829f13-071d-4b55-8cf6-a2bd67927c56" providerId="ADAL" clId="{AF10FB19-28F3-4454-89DA-3451F6C2090C}" dt="2024-11-06T17:26:32.642" v="321" actId="47"/>
          <pc:sldLayoutMkLst>
            <pc:docMk/>
            <pc:sldMasterMk cId="1788353970" sldId="2147483648"/>
            <pc:sldLayoutMk cId="1827098551" sldId="2147483677"/>
          </pc:sldLayoutMkLst>
        </pc:sldLayoutChg>
      </pc:sldMasterChg>
    </pc:docChg>
  </pc:docChgLst>
  <pc:docChgLst>
    <pc:chgData name="Keren Kinner" userId="78829f13-071d-4b55-8cf6-a2bd67927c56" providerId="ADAL" clId="{10E2D4E2-A225-4E5E-B9FC-89790F072F25}"/>
    <pc:docChg chg="custSel modSld">
      <pc:chgData name="Keren Kinner" userId="78829f13-071d-4b55-8cf6-a2bd67927c56" providerId="ADAL" clId="{10E2D4E2-A225-4E5E-B9FC-89790F072F25}" dt="2024-11-18T14:38:57.002" v="132" actId="20577"/>
      <pc:docMkLst>
        <pc:docMk/>
      </pc:docMkLst>
      <pc:sldChg chg="delSp modSp mod">
        <pc:chgData name="Keren Kinner" userId="78829f13-071d-4b55-8cf6-a2bd67927c56" providerId="ADAL" clId="{10E2D4E2-A225-4E5E-B9FC-89790F072F25}" dt="2024-11-18T14:36:22.219" v="46" actId="14100"/>
        <pc:sldMkLst>
          <pc:docMk/>
          <pc:sldMk cId="1325608595" sldId="257"/>
        </pc:sldMkLst>
        <pc:spChg chg="mod">
          <ac:chgData name="Keren Kinner" userId="78829f13-071d-4b55-8cf6-a2bd67927c56" providerId="ADAL" clId="{10E2D4E2-A225-4E5E-B9FC-89790F072F25}" dt="2024-11-18T14:36:22.219" v="46" actId="14100"/>
          <ac:spMkLst>
            <pc:docMk/>
            <pc:sldMk cId="1325608595" sldId="257"/>
            <ac:spMk id="2" creationId="{912DF434-28DB-4621-A497-D62C41CE0419}"/>
          </ac:spMkLst>
        </pc:spChg>
        <pc:graphicFrameChg chg="mod">
          <ac:chgData name="Keren Kinner" userId="78829f13-071d-4b55-8cf6-a2bd67927c56" providerId="ADAL" clId="{10E2D4E2-A225-4E5E-B9FC-89790F072F25}" dt="2024-11-18T14:32:55.038" v="37" actId="20577"/>
          <ac:graphicFrameMkLst>
            <pc:docMk/>
            <pc:sldMk cId="1325608595" sldId="257"/>
            <ac:graphicFrameMk id="3" creationId="{8CE94EE1-63CC-C265-4B10-073A58BA4688}"/>
          </ac:graphicFrameMkLst>
        </pc:graphicFrameChg>
        <pc:graphicFrameChg chg="del">
          <ac:chgData name="Keren Kinner" userId="78829f13-071d-4b55-8cf6-a2bd67927c56" providerId="ADAL" clId="{10E2D4E2-A225-4E5E-B9FC-89790F072F25}" dt="2024-11-18T14:32:30.432" v="19" actId="478"/>
          <ac:graphicFrameMkLst>
            <pc:docMk/>
            <pc:sldMk cId="1325608595" sldId="257"/>
            <ac:graphicFrameMk id="7" creationId="{3B1BE2AB-B634-6E3B-3095-74CA7CC12E59}"/>
          </ac:graphicFrameMkLst>
        </pc:graphicFrameChg>
      </pc:sldChg>
      <pc:sldChg chg="modSp mod">
        <pc:chgData name="Keren Kinner" userId="78829f13-071d-4b55-8cf6-a2bd67927c56" providerId="ADAL" clId="{10E2D4E2-A225-4E5E-B9FC-89790F072F25}" dt="2024-11-18T14:38:57.002" v="132" actId="20577"/>
        <pc:sldMkLst>
          <pc:docMk/>
          <pc:sldMk cId="1265939620" sldId="290"/>
        </pc:sldMkLst>
        <pc:spChg chg="mod">
          <ac:chgData name="Keren Kinner" userId="78829f13-071d-4b55-8cf6-a2bd67927c56" providerId="ADAL" clId="{10E2D4E2-A225-4E5E-B9FC-89790F072F25}" dt="2024-11-18T14:38:57.002" v="132" actId="20577"/>
          <ac:spMkLst>
            <pc:docMk/>
            <pc:sldMk cId="1265939620" sldId="290"/>
            <ac:spMk id="6" creationId="{EDF9E134-98AA-3ECE-E40A-180C85ACD7D5}"/>
          </ac:spMkLst>
        </pc:spChg>
        <pc:graphicFrameChg chg="mod">
          <ac:chgData name="Keren Kinner" userId="78829f13-071d-4b55-8cf6-a2bd67927c56" providerId="ADAL" clId="{10E2D4E2-A225-4E5E-B9FC-89790F072F25}" dt="2024-11-18T14:37:43.374" v="99" actId="20577"/>
          <ac:graphicFrameMkLst>
            <pc:docMk/>
            <pc:sldMk cId="1265939620" sldId="290"/>
            <ac:graphicFrameMk id="5" creationId="{733B1781-5CF7-ADEA-8E6B-50CCC9DDC9BA}"/>
          </ac:graphicFrameMkLst>
        </pc:graphicFrameChg>
        <pc:graphicFrameChg chg="mod">
          <ac:chgData name="Keren Kinner" userId="78829f13-071d-4b55-8cf6-a2bd67927c56" providerId="ADAL" clId="{10E2D4E2-A225-4E5E-B9FC-89790F072F25}" dt="2024-11-18T14:38:13.125" v="127" actId="20577"/>
          <ac:graphicFrameMkLst>
            <pc:docMk/>
            <pc:sldMk cId="1265939620" sldId="290"/>
            <ac:graphicFrameMk id="9" creationId="{056EB440-CB38-600D-68EB-709B428531FE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c4bhi.sharepoint.com/sites/C4BHI/Shared%20Documents/Projects/EQuITY/KPI%20dashboard/EligibleEnrolled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c4bhi.sharepoint.com/sites/C4BHI/Shared%20Documents/Projects/EQuITY/KPI%20dashboard/EligibleEnroll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c4bhi.sharepoint.com/sites/C4BHI/Shared%20Documents/Projects/EQuITY/KPI%20dashboard/EligibleEnroll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800" baseline="0" dirty="0">
                <a:solidFill>
                  <a:schemeClr val="tx2"/>
                </a:solidFill>
              </a:rPr>
              <a:t> In the last 6 months, </a:t>
            </a:r>
            <a:r>
              <a:rPr lang="en-US" sz="1800" b="1" baseline="0" dirty="0">
                <a:solidFill>
                  <a:schemeClr val="accent1"/>
                </a:solidFill>
              </a:rPr>
              <a:t>39% </a:t>
            </a:r>
            <a:r>
              <a:rPr lang="en-US" sz="1800" baseline="0" dirty="0">
                <a:solidFill>
                  <a:schemeClr val="tx2"/>
                </a:solidFill>
              </a:rPr>
              <a:t>of eligible clients were enrolled at </a:t>
            </a:r>
            <a:r>
              <a:rPr lang="en-US" sz="1800" b="1" baseline="0" dirty="0">
                <a:solidFill>
                  <a:schemeClr val="accent1"/>
                </a:solidFill>
              </a:rPr>
              <a:t>B Outpatient</a:t>
            </a:r>
            <a:r>
              <a:rPr lang="en-US" sz="1800" baseline="0" dirty="0">
                <a:solidFill>
                  <a:schemeClr val="tx2"/>
                </a:solidFill>
              </a:rPr>
              <a:t>; </a:t>
            </a:r>
          </a:p>
          <a:p>
            <a:pPr>
              <a:defRPr>
                <a:solidFill>
                  <a:schemeClr val="tx2"/>
                </a:solidFill>
              </a:defRPr>
            </a:pPr>
            <a:r>
              <a:rPr lang="en-US" sz="1800" b="1" baseline="0" dirty="0">
                <a:solidFill>
                  <a:schemeClr val="accent6"/>
                </a:solidFill>
              </a:rPr>
              <a:t>24%</a:t>
            </a:r>
            <a:r>
              <a:rPr lang="en-US" sz="1800" b="1" baseline="0" dirty="0">
                <a:solidFill>
                  <a:schemeClr val="accent3"/>
                </a:solidFill>
              </a:rPr>
              <a:t> </a:t>
            </a:r>
            <a:r>
              <a:rPr lang="en-US" sz="1800" baseline="0" dirty="0">
                <a:solidFill>
                  <a:schemeClr val="tx2"/>
                </a:solidFill>
              </a:rPr>
              <a:t>at </a:t>
            </a:r>
            <a:r>
              <a:rPr lang="en-US" sz="1800" b="1" baseline="0" dirty="0">
                <a:solidFill>
                  <a:schemeClr val="accent6"/>
                </a:solidFill>
              </a:rPr>
              <a:t>A Outpatients</a:t>
            </a:r>
            <a:r>
              <a:rPr lang="en-US" sz="1800" baseline="0" dirty="0">
                <a:solidFill>
                  <a:schemeClr val="tx2"/>
                </a:solidFill>
              </a:rPr>
              <a:t>; </a:t>
            </a:r>
          </a:p>
          <a:p>
            <a:pPr>
              <a:defRPr>
                <a:solidFill>
                  <a:schemeClr val="tx2"/>
                </a:solidFill>
              </a:defRPr>
            </a:pPr>
            <a:r>
              <a:rPr lang="en-US" sz="1800" b="1" baseline="0" dirty="0">
                <a:solidFill>
                  <a:srgbClr val="E06214"/>
                </a:solidFill>
              </a:rPr>
              <a:t>80%</a:t>
            </a:r>
            <a:r>
              <a:rPr lang="en-US" sz="1800" baseline="0" dirty="0">
                <a:solidFill>
                  <a:schemeClr val="tx2"/>
                </a:solidFill>
              </a:rPr>
              <a:t> at </a:t>
            </a:r>
            <a:r>
              <a:rPr lang="en-US" sz="1800" b="1" baseline="0" dirty="0">
                <a:solidFill>
                  <a:srgbClr val="E06214"/>
                </a:solidFill>
              </a:rPr>
              <a:t>D Rehabilitation</a:t>
            </a:r>
          </a:p>
        </c:rich>
      </c:tx>
      <c:layout>
        <c:manualLayout>
          <c:xMode val="edge"/>
          <c:yMode val="edge"/>
          <c:x val="0.1415145717262681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2540771893927405E-2"/>
          <c:y val="0.2895275558685218"/>
          <c:w val="0.97390015885966297"/>
          <c:h val="0.507386381111947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Sheet1!$B$12</c:f>
              <c:strCache>
                <c:ptCount val="1"/>
                <c:pt idx="0">
                  <c:v>Enrolled</c:v>
                </c:pt>
              </c:strCache>
            </c:strRef>
          </c:tx>
          <c:spPr>
            <a:solidFill>
              <a:srgbClr val="E0621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6D4-4E0E-8E60-B7E1DDF7486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6D4-4E0E-8E60-B7E1DDF74863}"/>
              </c:ext>
            </c:extLst>
          </c:dPt>
          <c:dLbls>
            <c:dLbl>
              <c:idx val="2"/>
              <c:layout>
                <c:manualLayout>
                  <c:x val="-8.3298625572678045E-2"/>
                  <c:y val="4.632846884410470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D4-4E0E-8E60-B7E1DDF748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Sheet1!$A$13:$A$15</c:f>
              <c:strCache>
                <c:ptCount val="3"/>
                <c:pt idx="0">
                  <c:v>B Outpatient</c:v>
                </c:pt>
                <c:pt idx="1">
                  <c:v>A Outpatients</c:v>
                </c:pt>
                <c:pt idx="2">
                  <c:v>D Rehabilitation</c:v>
                </c:pt>
              </c:strCache>
            </c:strRef>
          </c:cat>
          <c:val>
            <c:numRef>
              <c:f>Sheet1!$B$13:$B$15</c:f>
              <c:numCache>
                <c:formatCode>###0</c:formatCode>
                <c:ptCount val="3"/>
                <c:pt idx="0" formatCode="General">
                  <c:v>41</c:v>
                </c:pt>
                <c:pt idx="1">
                  <c:v>18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D4-4E0E-8E60-B7E1DDF74863}"/>
            </c:ext>
          </c:extLst>
        </c:ser>
        <c:ser>
          <c:idx val="1"/>
          <c:order val="1"/>
          <c:tx>
            <c:strRef>
              <c:f>Sheet1!$C$12</c:f>
              <c:strCache>
                <c:ptCount val="1"/>
                <c:pt idx="0">
                  <c:v>Eligible</c:v>
                </c:pt>
              </c:strCache>
            </c:strRef>
          </c:tx>
          <c:spPr>
            <a:pattFill prst="smConfetti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Sheet1!$A$13:$A$15</c:f>
              <c:strCache>
                <c:ptCount val="3"/>
                <c:pt idx="0">
                  <c:v>B Outpatient</c:v>
                </c:pt>
                <c:pt idx="1">
                  <c:v>A Outpatients</c:v>
                </c:pt>
                <c:pt idx="2">
                  <c:v>D Rehabilitation</c:v>
                </c:pt>
              </c:strCache>
            </c:strRef>
          </c:cat>
          <c:val>
            <c:numRef>
              <c:f>Sheet1!$C$13:$C$15</c:f>
              <c:numCache>
                <c:formatCode>###0</c:formatCode>
                <c:ptCount val="3"/>
                <c:pt idx="0" formatCode="General">
                  <c:v>106</c:v>
                </c:pt>
                <c:pt idx="1">
                  <c:v>74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D4-4E0E-8E60-B7E1DDF7486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74387056"/>
        <c:axId val="2074387536"/>
      </c:barChart>
      <c:catAx>
        <c:axId val="207438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4387536"/>
        <c:crosses val="autoZero"/>
        <c:auto val="1"/>
        <c:lblAlgn val="ctr"/>
        <c:lblOffset val="100"/>
        <c:noMultiLvlLbl val="0"/>
      </c:catAx>
      <c:valAx>
        <c:axId val="20743875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74387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rgbClr val="177BB9"/>
                </a:solidFill>
              </a:rPr>
              <a:t>B Outpatient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6"/>
                </a:solidFill>
              </a:rPr>
              <a:t>A Outpatients</a:t>
            </a:r>
            <a:r>
              <a:rPr lang="en-US" dirty="0"/>
              <a:t>: the</a:t>
            </a:r>
            <a:r>
              <a:rPr lang="en-US" baseline="0" dirty="0"/>
              <a:t> trend </a:t>
            </a:r>
            <a:r>
              <a:rPr lang="en-US" b="1" baseline="0" dirty="0"/>
              <a:t>for a</a:t>
            </a:r>
            <a:r>
              <a:rPr lang="en-US" b="1" dirty="0"/>
              <a:t>verage length of stay</a:t>
            </a:r>
            <a:r>
              <a:rPr lang="en-US" dirty="0"/>
              <a:t> is slightly increasing. </a:t>
            </a:r>
          </a:p>
          <a:p>
            <a:pPr>
              <a:defRPr/>
            </a:pPr>
            <a:r>
              <a:rPr lang="en-US" i="1" dirty="0"/>
              <a:t>* Note the spike in July.</a:t>
            </a:r>
          </a:p>
          <a:p>
            <a:pPr>
              <a:defRPr/>
            </a:pPr>
            <a:r>
              <a:rPr lang="en-US" b="1" dirty="0">
                <a:solidFill>
                  <a:srgbClr val="E06214"/>
                </a:solidFill>
              </a:rPr>
              <a:t>D Rehabilitation </a:t>
            </a:r>
            <a:r>
              <a:rPr lang="en-US" dirty="0"/>
              <a:t>has only one data point for May discharges.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'avg length of stay'!$A$2</c:f>
              <c:strCache>
                <c:ptCount val="1"/>
                <c:pt idx="0">
                  <c:v>Bellport Outpatient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'avg length of stay'!$B$1:$G$1</c:f>
              <c:numCache>
                <c:formatCode>d\-mmm</c:formatCode>
                <c:ptCount val="6"/>
                <c:pt idx="0" formatCode="mmm\-yy">
                  <c:v>45566</c:v>
                </c:pt>
                <c:pt idx="1">
                  <c:v>45536</c:v>
                </c:pt>
                <c:pt idx="2">
                  <c:v>45505</c:v>
                </c:pt>
                <c:pt idx="3">
                  <c:v>45474</c:v>
                </c:pt>
                <c:pt idx="4">
                  <c:v>45444</c:v>
                </c:pt>
                <c:pt idx="5">
                  <c:v>45413</c:v>
                </c:pt>
              </c:numCache>
            </c:numRef>
          </c:cat>
          <c:val>
            <c:numRef>
              <c:f>'avg length of stay'!$B$2:$G$2</c:f>
              <c:numCache>
                <c:formatCode>0.0</c:formatCode>
                <c:ptCount val="6"/>
                <c:pt idx="0">
                  <c:v>184.71</c:v>
                </c:pt>
                <c:pt idx="1">
                  <c:v>172.89</c:v>
                </c:pt>
                <c:pt idx="2">
                  <c:v>136.5</c:v>
                </c:pt>
                <c:pt idx="3">
                  <c:v>230.9</c:v>
                </c:pt>
                <c:pt idx="4">
                  <c:v>91.67</c:v>
                </c:pt>
                <c:pt idx="5">
                  <c:v>118.94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6D-4185-8F54-1E2C89E4C151}"/>
            </c:ext>
          </c:extLst>
        </c:ser>
        <c:ser>
          <c:idx val="1"/>
          <c:order val="1"/>
          <c:tx>
            <c:strRef>
              <c:f>'avg length of stay'!$A$8</c:f>
              <c:strCache>
                <c:ptCount val="1"/>
                <c:pt idx="0">
                  <c:v>Bellport Day Rehabilitation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0438665696864384E-2"/>
                  <c:y val="-3.9737644228803146E-2"/>
                </c:manualLayout>
              </c:layout>
              <c:tx>
                <c:rich>
                  <a:bodyPr/>
                  <a:lstStyle/>
                  <a:p>
                    <a:fld id="{191DAB61-B1FD-47E9-B83D-CEC9F2B915C5}" type="VALUE">
                      <a:rPr lang="en-US" b="1">
                        <a:solidFill>
                          <a:srgbClr val="E06214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D6D-4185-8F54-1E2C89E4C1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E0621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'avg length of stay'!$B$1:$G$1</c:f>
              <c:numCache>
                <c:formatCode>d\-mmm</c:formatCode>
                <c:ptCount val="6"/>
                <c:pt idx="0" formatCode="mmm\-yy">
                  <c:v>45566</c:v>
                </c:pt>
                <c:pt idx="1">
                  <c:v>45536</c:v>
                </c:pt>
                <c:pt idx="2">
                  <c:v>45505</c:v>
                </c:pt>
                <c:pt idx="3">
                  <c:v>45474</c:v>
                </c:pt>
                <c:pt idx="4">
                  <c:v>45444</c:v>
                </c:pt>
                <c:pt idx="5">
                  <c:v>45413</c:v>
                </c:pt>
              </c:numCache>
            </c:numRef>
          </c:cat>
          <c:val>
            <c:numRef>
              <c:f>'avg length of stay'!$B$8:$G$8</c:f>
              <c:numCache>
                <c:formatCode>General</c:formatCode>
                <c:ptCount val="6"/>
                <c:pt idx="5" formatCode="0.0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D6D-4185-8F54-1E2C89E4C151}"/>
            </c:ext>
          </c:extLst>
        </c:ser>
        <c:ser>
          <c:idx val="2"/>
          <c:order val="2"/>
          <c:tx>
            <c:strRef>
              <c:f>'avg length of stay'!$A$9</c:f>
              <c:strCache>
                <c:ptCount val="1"/>
                <c:pt idx="0">
                  <c:v>*5 Other Outpatients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BD6D-4185-8F54-1E2C89E4C151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BD6D-4185-8F54-1E2C89E4C151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BD6D-4185-8F54-1E2C89E4C151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BD6D-4185-8F54-1E2C89E4C151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BD6D-4185-8F54-1E2C89E4C151}"/>
              </c:ext>
            </c:extLst>
          </c:dPt>
          <c:dLbls>
            <c:dLbl>
              <c:idx val="0"/>
              <c:layout>
                <c:manualLayout>
                  <c:x val="-5.3997233562401555E-2"/>
                  <c:y val="7.053703572022016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D-4185-8F54-1E2C89E4C1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6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'avg length of stay'!$B$1:$G$1</c:f>
              <c:numCache>
                <c:formatCode>d\-mmm</c:formatCode>
                <c:ptCount val="6"/>
                <c:pt idx="0" formatCode="mmm\-yy">
                  <c:v>45566</c:v>
                </c:pt>
                <c:pt idx="1">
                  <c:v>45536</c:v>
                </c:pt>
                <c:pt idx="2">
                  <c:v>45505</c:v>
                </c:pt>
                <c:pt idx="3">
                  <c:v>45474</c:v>
                </c:pt>
                <c:pt idx="4">
                  <c:v>45444</c:v>
                </c:pt>
                <c:pt idx="5">
                  <c:v>45413</c:v>
                </c:pt>
              </c:numCache>
            </c:numRef>
          </c:cat>
          <c:val>
            <c:numRef>
              <c:f>'avg length of stay'!$B$9:$G$9</c:f>
              <c:numCache>
                <c:formatCode>0.0</c:formatCode>
                <c:ptCount val="6"/>
                <c:pt idx="0">
                  <c:v>0</c:v>
                </c:pt>
                <c:pt idx="1">
                  <c:v>179</c:v>
                </c:pt>
                <c:pt idx="2">
                  <c:v>136.5</c:v>
                </c:pt>
                <c:pt idx="3">
                  <c:v>330.5</c:v>
                </c:pt>
                <c:pt idx="4">
                  <c:v>26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D6D-4185-8F54-1E2C89E4C15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26093200"/>
        <c:axId val="126099920"/>
      </c:lineChart>
      <c:dateAx>
        <c:axId val="126093200"/>
        <c:scaling>
          <c:orientation val="minMax"/>
          <c:min val="45413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>
                    <a:solidFill>
                      <a:schemeClr val="accent1"/>
                    </a:solidFill>
                  </a:rPr>
                  <a:t>Month of discharge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099920"/>
        <c:crosses val="autoZero"/>
        <c:auto val="1"/>
        <c:lblOffset val="100"/>
        <c:baseTimeUnit val="months"/>
        <c:majorUnit val="1"/>
        <c:majorTimeUnit val="months"/>
        <c:minorUnit val="1"/>
        <c:minorTimeUnit val="years"/>
      </c:dateAx>
      <c:valAx>
        <c:axId val="12609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>
                    <a:solidFill>
                      <a:schemeClr val="accent1"/>
                    </a:solidFill>
                  </a:rPr>
                  <a:t>Number of days frm intake to discharge</a:t>
                </a:r>
              </a:p>
              <a:p>
                <a:pPr>
                  <a:defRPr>
                    <a:solidFill>
                      <a:schemeClr val="accent1"/>
                    </a:solidFill>
                  </a:defRPr>
                </a:pPr>
                <a:endParaRPr lang="en-US" baseline="0">
                  <a:solidFill>
                    <a:schemeClr val="accent1"/>
                  </a:solidFill>
                </a:endParaRPr>
              </a:p>
            </c:rich>
          </c:tx>
          <c:layout>
            <c:manualLayout>
              <c:xMode val="edge"/>
              <c:yMode val="edge"/>
              <c:x val="2.2222222222222223E-2"/>
              <c:y val="0.181514940931202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093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 dirty="0">
                <a:solidFill>
                  <a:srgbClr val="177BB9"/>
                </a:solidFill>
              </a:rPr>
              <a:t>B Outpatient </a:t>
            </a:r>
            <a:r>
              <a:rPr lang="en-US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and </a:t>
            </a:r>
            <a:r>
              <a:rPr lang="en-US" sz="1400" b="1" i="0" u="none" strike="noStrike" kern="1200" spc="0" baseline="0" dirty="0">
                <a:solidFill>
                  <a:schemeClr val="accent6"/>
                </a:solidFill>
              </a:rPr>
              <a:t>A Outpatients</a:t>
            </a:r>
            <a:r>
              <a:rPr lang="en-US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: </a:t>
            </a:r>
            <a:r>
              <a:rPr lang="en-US" dirty="0"/>
              <a:t>the trend for the </a:t>
            </a:r>
            <a:r>
              <a:rPr lang="en-US" b="1" dirty="0"/>
              <a:t>number of services per client per month </a:t>
            </a:r>
            <a:r>
              <a:rPr lang="en-US" dirty="0"/>
              <a:t>is slightly decreasing. </a:t>
            </a:r>
          </a:p>
          <a:p>
            <a:pPr>
              <a:defRPr/>
            </a:pPr>
            <a:r>
              <a:rPr lang="en-US" dirty="0"/>
              <a:t>For </a:t>
            </a:r>
            <a:r>
              <a:rPr lang="en-US" sz="1400" b="1" i="0" u="none" strike="noStrike" kern="1200" spc="0" baseline="0" dirty="0">
                <a:solidFill>
                  <a:srgbClr val="E06214"/>
                </a:solidFill>
              </a:rPr>
              <a:t>D Rehabilitation </a:t>
            </a:r>
            <a:r>
              <a:rPr lang="en-US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the trend is increasing.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'avg length of stay'!$M$2</c:f>
              <c:strCache>
                <c:ptCount val="1"/>
                <c:pt idx="0">
                  <c:v>Bellport Outpatient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'avg length of stay'!$N$1:$S$1</c:f>
              <c:numCache>
                <c:formatCode>d\-mmm</c:formatCode>
                <c:ptCount val="6"/>
                <c:pt idx="0" formatCode="mmm\-yy">
                  <c:v>45566</c:v>
                </c:pt>
                <c:pt idx="1">
                  <c:v>45536</c:v>
                </c:pt>
                <c:pt idx="2">
                  <c:v>45505</c:v>
                </c:pt>
                <c:pt idx="3">
                  <c:v>45474</c:v>
                </c:pt>
                <c:pt idx="4">
                  <c:v>45444</c:v>
                </c:pt>
                <c:pt idx="5">
                  <c:v>45413</c:v>
                </c:pt>
              </c:numCache>
            </c:numRef>
          </c:cat>
          <c:val>
            <c:numRef>
              <c:f>'avg length of stay'!$N$2:$S$2</c:f>
              <c:numCache>
                <c:formatCode>0.0</c:formatCode>
                <c:ptCount val="6"/>
                <c:pt idx="0">
                  <c:v>2.85</c:v>
                </c:pt>
                <c:pt idx="1">
                  <c:v>2.77</c:v>
                </c:pt>
                <c:pt idx="2">
                  <c:v>2.73</c:v>
                </c:pt>
                <c:pt idx="3">
                  <c:v>3.62</c:v>
                </c:pt>
                <c:pt idx="4">
                  <c:v>3.41</c:v>
                </c:pt>
                <c:pt idx="5">
                  <c:v>4.3099999999999996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85-4FAE-A679-F6409765F295}"/>
            </c:ext>
          </c:extLst>
        </c:ser>
        <c:ser>
          <c:idx val="1"/>
          <c:order val="1"/>
          <c:tx>
            <c:strRef>
              <c:f>'avg length of stay'!$M$3</c:f>
              <c:strCache>
                <c:ptCount val="1"/>
                <c:pt idx="0">
                  <c:v>Bellport Day Rehabilitation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E06214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2985-4FAE-A679-F6409765F295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rgbClr val="E06214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2985-4FAE-A679-F6409765F295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rgbClr val="E06214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2985-4FAE-A679-F6409765F295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rgbClr val="E06214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2985-4FAE-A679-F6409765F295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rgbClr val="E06214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2985-4FAE-A679-F6409765F2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rgbClr val="E06214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'avg length of stay'!$N$1:$S$1</c:f>
              <c:numCache>
                <c:formatCode>d\-mmm</c:formatCode>
                <c:ptCount val="6"/>
                <c:pt idx="0" formatCode="mmm\-yy">
                  <c:v>45566</c:v>
                </c:pt>
                <c:pt idx="1">
                  <c:v>45536</c:v>
                </c:pt>
                <c:pt idx="2">
                  <c:v>45505</c:v>
                </c:pt>
                <c:pt idx="3">
                  <c:v>45474</c:v>
                </c:pt>
                <c:pt idx="4">
                  <c:v>45444</c:v>
                </c:pt>
                <c:pt idx="5">
                  <c:v>45413</c:v>
                </c:pt>
              </c:numCache>
            </c:numRef>
          </c:cat>
          <c:val>
            <c:numRef>
              <c:f>'avg length of stay'!$N$3:$S$3</c:f>
              <c:numCache>
                <c:formatCode>0.0</c:formatCode>
                <c:ptCount val="6"/>
                <c:pt idx="0">
                  <c:v>36.4</c:v>
                </c:pt>
                <c:pt idx="1">
                  <c:v>50</c:v>
                </c:pt>
                <c:pt idx="2">
                  <c:v>49.25</c:v>
                </c:pt>
                <c:pt idx="3">
                  <c:v>41</c:v>
                </c:pt>
                <c:pt idx="4">
                  <c:v>28</c:v>
                </c:pt>
                <c:pt idx="5">
                  <c:v>34.75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2985-4FAE-A679-F6409765F295}"/>
            </c:ext>
          </c:extLst>
        </c:ser>
        <c:ser>
          <c:idx val="2"/>
          <c:order val="2"/>
          <c:tx>
            <c:strRef>
              <c:f>'avg length of stay'!$M$4</c:f>
              <c:strCache>
                <c:ptCount val="1"/>
                <c:pt idx="0">
                  <c:v>*5 Other Outpatients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6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'avg length of stay'!$N$1:$S$1</c:f>
              <c:numCache>
                <c:formatCode>d\-mmm</c:formatCode>
                <c:ptCount val="6"/>
                <c:pt idx="0" formatCode="mmm\-yy">
                  <c:v>45566</c:v>
                </c:pt>
                <c:pt idx="1">
                  <c:v>45536</c:v>
                </c:pt>
                <c:pt idx="2">
                  <c:v>45505</c:v>
                </c:pt>
                <c:pt idx="3">
                  <c:v>45474</c:v>
                </c:pt>
                <c:pt idx="4">
                  <c:v>45444</c:v>
                </c:pt>
                <c:pt idx="5">
                  <c:v>45413</c:v>
                </c:pt>
              </c:numCache>
            </c:numRef>
          </c:cat>
          <c:val>
            <c:numRef>
              <c:f>'avg length of stay'!$N$4:$S$4</c:f>
              <c:numCache>
                <c:formatCode>0.0</c:formatCode>
                <c:ptCount val="6"/>
                <c:pt idx="0">
                  <c:v>13.424242424242422</c:v>
                </c:pt>
                <c:pt idx="1">
                  <c:v>13.15909090909091</c:v>
                </c:pt>
                <c:pt idx="2">
                  <c:v>11.6</c:v>
                </c:pt>
                <c:pt idx="3">
                  <c:v>13.30952380952381</c:v>
                </c:pt>
                <c:pt idx="4">
                  <c:v>11.285714285714285</c:v>
                </c:pt>
                <c:pt idx="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2985-4FAE-A679-F6409765F29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26086480"/>
        <c:axId val="126071120"/>
      </c:lineChart>
      <c:dateAx>
        <c:axId val="126086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2"/>
                    </a:solidFill>
                  </a:rPr>
                  <a:t>Month of service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071120"/>
        <c:crosses val="autoZero"/>
        <c:auto val="1"/>
        <c:lblOffset val="100"/>
        <c:baseTimeUnit val="months"/>
      </c:dateAx>
      <c:valAx>
        <c:axId val="126071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2"/>
                    </a:solidFill>
                  </a:rPr>
                  <a:t>Number of services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08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0.03165</cdr:x>
      <cdr:y>0.37028</cdr:y>
    </cdr:from>
    <cdr:to>
      <cdr:x>0.0807</cdr:x>
      <cdr:y>0.47287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A213281-61B0-8972-B9FE-1CDDADAAF70F}"/>
            </a:ext>
          </a:extLst>
        </cdr:cNvPr>
        <cdr:cNvSpPr txBox="1"/>
      </cdr:nvSpPr>
      <cdr:spPr>
        <a:xfrm xmlns:a="http://schemas.openxmlformats.org/drawingml/2006/main">
          <a:off x="338827" y="1143707"/>
          <a:ext cx="525101" cy="3168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39%</a:t>
          </a:r>
        </a:p>
      </cdr:txBody>
    </cdr:sp>
  </cdr:relSizeAnchor>
  <cdr:relSizeAnchor xmlns:cdr="http://schemas.openxmlformats.org/drawingml/2006/chartDrawing">
    <cdr:from>
      <cdr:x>0.66538</cdr:x>
      <cdr:y>0.44869</cdr:y>
    </cdr:from>
    <cdr:to>
      <cdr:x>0.71443</cdr:x>
      <cdr:y>0.55128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FB84BF42-329A-B1EC-3089-A49112D27254}"/>
            </a:ext>
          </a:extLst>
        </cdr:cNvPr>
        <cdr:cNvSpPr txBox="1"/>
      </cdr:nvSpPr>
      <cdr:spPr>
        <a:xfrm xmlns:a="http://schemas.openxmlformats.org/drawingml/2006/main">
          <a:off x="7122890" y="1385888"/>
          <a:ext cx="525101" cy="3168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80</a:t>
          </a:r>
          <a:r>
            <a:rPr lang="en-US" sz="11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0.33155</cdr:x>
      <cdr:y>0.43436</cdr:y>
    </cdr:from>
    <cdr:to>
      <cdr:x>0.3806</cdr:x>
      <cdr:y>0.53695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FB84BF42-329A-B1EC-3089-A49112D27254}"/>
            </a:ext>
          </a:extLst>
        </cdr:cNvPr>
        <cdr:cNvSpPr txBox="1"/>
      </cdr:nvSpPr>
      <cdr:spPr>
        <a:xfrm xmlns:a="http://schemas.openxmlformats.org/drawingml/2006/main">
          <a:off x="3549286" y="1341612"/>
          <a:ext cx="525101" cy="3168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24</a:t>
          </a:r>
          <a:r>
            <a:rPr lang="en-US" sz="11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86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59" r:id="rId4"/>
    <p:sldLayoutId id="2147483668" r:id="rId5"/>
    <p:sldLayoutId id="2147483669" r:id="rId6"/>
    <p:sldLayoutId id="2147483661" r:id="rId7"/>
    <p:sldLayoutId id="2147483666" r:id="rId8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491389"/>
          </a:xfrm>
        </p:spPr>
        <p:txBody>
          <a:bodyPr/>
          <a:lstStyle/>
          <a:p>
            <a:pPr algn="ctr"/>
            <a:r>
              <a:rPr lang="en-US" dirty="0"/>
              <a:t>What are ways </a:t>
            </a:r>
            <a:br>
              <a:rPr lang="en-US" dirty="0"/>
            </a:br>
            <a:r>
              <a:rPr lang="en-US" dirty="0"/>
              <a:t>to enroll more eligible clients?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CE94EE1-63CC-C265-4B10-073A58BA46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7148878"/>
              </p:ext>
            </p:extLst>
          </p:nvPr>
        </p:nvGraphicFramePr>
        <p:xfrm>
          <a:off x="466930" y="2043112"/>
          <a:ext cx="10705046" cy="308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15BABF4-ED58-72E3-8314-6108CC78EBA5}"/>
              </a:ext>
            </a:extLst>
          </p:cNvPr>
          <p:cNvCxnSpPr/>
          <p:nvPr/>
        </p:nvCxnSpPr>
        <p:spPr>
          <a:xfrm>
            <a:off x="923453" y="3429000"/>
            <a:ext cx="697117" cy="835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683E311-EA87-DD86-122F-23FF1E01D58E}"/>
              </a:ext>
            </a:extLst>
          </p:cNvPr>
          <p:cNvCxnSpPr/>
          <p:nvPr/>
        </p:nvCxnSpPr>
        <p:spPr>
          <a:xfrm>
            <a:off x="7920272" y="3671935"/>
            <a:ext cx="697117" cy="835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A84FBEC-5995-51C2-B165-A9C15AEC2584}"/>
              </a:ext>
            </a:extLst>
          </p:cNvPr>
          <p:cNvCxnSpPr/>
          <p:nvPr/>
        </p:nvCxnSpPr>
        <p:spPr>
          <a:xfrm>
            <a:off x="4387912" y="3581400"/>
            <a:ext cx="697117" cy="835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433" y="705694"/>
            <a:ext cx="10094167" cy="1168807"/>
          </a:xfrm>
        </p:spPr>
        <p:txBody>
          <a:bodyPr/>
          <a:lstStyle/>
          <a:p>
            <a:r>
              <a:rPr lang="en-US" dirty="0"/>
              <a:t>A &amp; B </a:t>
            </a:r>
            <a:r>
              <a:rPr lang="en-US"/>
              <a:t>Outpatient status </a:t>
            </a:r>
            <a:r>
              <a:rPr lang="en-US" dirty="0"/>
              <a:t>for the last 6 months: less services for more people.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3B1781-5CF7-ADEA-8E6B-50CCC9DDC9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636291"/>
              </p:ext>
            </p:extLst>
          </p:nvPr>
        </p:nvGraphicFramePr>
        <p:xfrm>
          <a:off x="1166813" y="2024063"/>
          <a:ext cx="4664075" cy="3332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56EB440-CB38-600D-68EB-709B428531FE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567794513"/>
              </p:ext>
            </p:extLst>
          </p:nvPr>
        </p:nvGraphicFramePr>
        <p:xfrm>
          <a:off x="6283325" y="2024063"/>
          <a:ext cx="4664075" cy="3332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6593962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8aa06a-f769-45a5-af46-b7f57041a6b3" xsi:nil="true"/>
    <lcf76f155ced4ddcb4097134ff3c332f xmlns="40185c72-488a-4c92-becc-859dc191d30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5CAC12805B7749819622CCBE904E74" ma:contentTypeVersion="15" ma:contentTypeDescription="Create a new document." ma:contentTypeScope="" ma:versionID="2005eef4672555854c756f58f84aadac">
  <xsd:schema xmlns:xsd="http://www.w3.org/2001/XMLSchema" xmlns:xs="http://www.w3.org/2001/XMLSchema" xmlns:p="http://schemas.microsoft.com/office/2006/metadata/properties" xmlns:ns2="40185c72-488a-4c92-becc-859dc191d30c" xmlns:ns3="e68aa06a-f769-45a5-af46-b7f57041a6b3" targetNamespace="http://schemas.microsoft.com/office/2006/metadata/properties" ma:root="true" ma:fieldsID="529fb7ea240dc5302ae234cf5a492f31" ns2:_="" ns3:_="">
    <xsd:import namespace="40185c72-488a-4c92-becc-859dc191d30c"/>
    <xsd:import namespace="e68aa06a-f769-45a5-af46-b7f57041a6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185c72-488a-4c92-becc-859dc191d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7526325e-d2d8-4aca-b017-8b5fa76569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8aa06a-f769-45a5-af46-b7f57041a6b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28cb4ccb-74ab-413c-a6f6-a5e81e89dfb0}" ma:internalName="TaxCatchAll" ma:showField="CatchAllData" ma:web="e68aa06a-f769-45a5-af46-b7f57041a6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  <ds:schemaRef ds:uri="e68aa06a-f769-45a5-af46-b7f57041a6b3"/>
    <ds:schemaRef ds:uri="40185c72-488a-4c92-becc-859dc191d30c"/>
  </ds:schemaRefs>
</ds:datastoreItem>
</file>

<file path=customXml/itemProps3.xml><?xml version="1.0" encoding="utf-8"?>
<ds:datastoreItem xmlns:ds="http://schemas.openxmlformats.org/officeDocument/2006/customXml" ds:itemID="{63B8203E-8DF8-4754-BCE8-F76DC06B88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185c72-488a-4c92-becc-859dc191d30c"/>
    <ds:schemaRef ds:uri="e68aa06a-f769-45a5-af46-b7f57041a6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{38CA9F62-8A05-4F51-BCD3-6E7BFEB1B3AB}tf45331398_win32</Template>
  <TotalTime>30</TotalTime>
  <Words>147</Words>
  <Application>Microsoft Office PowerPoint</Application>
  <PresentationFormat>Widescreen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Tenorite</vt:lpstr>
      <vt:lpstr>Custom</vt:lpstr>
      <vt:lpstr>What are ways  to enroll more eligible clients?</vt:lpstr>
      <vt:lpstr>A &amp; B Outpatient status for the last 6 months: less services for more people.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Keren Kinner</dc:creator>
  <cp:lastModifiedBy>Keren Kinner</cp:lastModifiedBy>
  <cp:revision>1</cp:revision>
  <dcterms:created xsi:type="dcterms:W3CDTF">2024-11-06T17:15:08Z</dcterms:created>
  <dcterms:modified xsi:type="dcterms:W3CDTF">2024-11-18T14:39:03Z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0x0101000C5CAC12805B7749819622CCBE904E74</vt:lpwstr>
  </property>
  <property fmtid="{D5CDD505-2E9C-101B-9397-08002B2CF9AE}" pid="3" name="MediaServiceImageTags">
    <vt:lpwstr/>
  </property>
</Properties>
</file>